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1" r:id="rId2"/>
  </p:sldMasterIdLst>
  <p:notesMasterIdLst>
    <p:notesMasterId r:id="rId21"/>
  </p:notesMasterIdLst>
  <p:handoutMasterIdLst>
    <p:handoutMasterId r:id="rId22"/>
  </p:handoutMasterIdLst>
  <p:sldIdLst>
    <p:sldId id="309" r:id="rId3"/>
    <p:sldId id="329" r:id="rId4"/>
    <p:sldId id="311" r:id="rId5"/>
    <p:sldId id="312" r:id="rId6"/>
    <p:sldId id="313" r:id="rId7"/>
    <p:sldId id="314" r:id="rId8"/>
    <p:sldId id="315" r:id="rId9"/>
    <p:sldId id="328" r:id="rId10"/>
    <p:sldId id="317" r:id="rId11"/>
    <p:sldId id="318" r:id="rId12"/>
    <p:sldId id="319" r:id="rId13"/>
    <p:sldId id="320" r:id="rId14"/>
    <p:sldId id="321" r:id="rId15"/>
    <p:sldId id="322" r:id="rId16"/>
    <p:sldId id="323" r:id="rId17"/>
    <p:sldId id="324" r:id="rId18"/>
    <p:sldId id="325" r:id="rId19"/>
    <p:sldId id="326" r:id="rId2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orient="horz" pos="1829">
          <p15:clr>
            <a:srgbClr val="A4A3A4"/>
          </p15:clr>
        </p15:guide>
        <p15:guide id="8" pos="582">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97" autoAdjust="0"/>
    <p:restoredTop sz="94401"/>
  </p:normalViewPr>
  <p:slideViewPr>
    <p:cSldViewPr snapToGrid="0" showGuides="1">
      <p:cViewPr varScale="1">
        <p:scale>
          <a:sx n="81" d="100"/>
          <a:sy n="81" d="100"/>
        </p:scale>
        <p:origin x="1426" y="62"/>
      </p:cViewPr>
      <p:guideLst>
        <p:guide orient="horz" pos="2160"/>
        <p:guide pos="2880"/>
        <p:guide orient="horz" pos="1829"/>
        <p:guide pos="582"/>
      </p:guideLst>
    </p:cSldViewPr>
  </p:slideViewPr>
  <p:notesTextViewPr>
    <p:cViewPr>
      <p:scale>
        <a:sx n="1" d="1"/>
        <a:sy n="1" d="1"/>
      </p:scale>
      <p:origin x="0" y="0"/>
    </p:cViewPr>
  </p:notesTextViewPr>
  <p:notesViewPr>
    <p:cSldViewPr snapToGrid="0" showGuides="1">
      <p:cViewPr>
        <p:scale>
          <a:sx n="148" d="100"/>
          <a:sy n="148" d="100"/>
        </p:scale>
        <p:origin x="654" y="-196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47F87F1D-2A7F-4C0A-A5FC-C50514DD321E}" type="slidenum">
              <a:rPr lang="en-US" altLang="en-US"/>
              <a:pPr/>
              <a:t>1</a:t>
            </a:fld>
            <a:endParaRPr lang="en-US" altLang="en-US"/>
          </a:p>
        </p:txBody>
      </p:sp>
      <p:sp>
        <p:nvSpPr>
          <p:cNvPr id="5122" name="Rectangle 2"/>
          <p:cNvSpPr>
            <a:spLocks noGrp="1" noRot="1" noChangeAspect="1" noChangeArrowheads="1" noTextEdit="1"/>
          </p:cNvSpPr>
          <p:nvPr>
            <p:ph type="sldImg"/>
          </p:nvPr>
        </p:nvSpPr>
        <p:spPr>
          <a:ln cap="flat"/>
        </p:spPr>
      </p:sp>
      <p:sp>
        <p:nvSpPr>
          <p:cNvPr id="5123" name="Rectangle 3"/>
          <p:cNvSpPr>
            <a:spLocks noGrp="1" noChangeArrowheads="1"/>
          </p:cNvSpPr>
          <p:nvPr>
            <p:ph type="body" idx="1"/>
          </p:nvPr>
        </p:nvSpPr>
        <p:spPr>
          <a:ln/>
        </p:spPr>
        <p:txBody>
          <a:bodyPr/>
          <a:lstStyle/>
          <a:p>
            <a:endParaRPr lang="en-US" altLang="en-US"/>
          </a:p>
        </p:txBody>
      </p:sp>
    </p:spTree>
    <p:extLst>
      <p:ext uri="{BB962C8B-B14F-4D97-AF65-F5344CB8AC3E}">
        <p14:creationId xmlns:p14="http://schemas.microsoft.com/office/powerpoint/2010/main" val="32156899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538A20EB-BB9D-4FCF-B1A3-33D074963F77}" type="slidenum">
              <a:rPr lang="en-US" altLang="en-US"/>
              <a:pPr/>
              <a:t>11</a:t>
            </a:fld>
            <a:endParaRPr lang="en-US" altLang="en-US"/>
          </a:p>
        </p:txBody>
      </p:sp>
      <p:sp>
        <p:nvSpPr>
          <p:cNvPr id="13314" name="Rectangle 2"/>
          <p:cNvSpPr>
            <a:spLocks noGrp="1" noRot="1" noChangeAspect="1" noChangeArrowheads="1" noTextEdit="1"/>
          </p:cNvSpPr>
          <p:nvPr>
            <p:ph type="sldImg"/>
          </p:nvPr>
        </p:nvSpPr>
        <p:spPr>
          <a:xfrm>
            <a:off x="1303338" y="754063"/>
            <a:ext cx="4708525" cy="3530600"/>
          </a:xfrm>
          <a:ln cap="flat"/>
        </p:spPr>
      </p:sp>
      <p:sp>
        <p:nvSpPr>
          <p:cNvPr id="13315" name="Rectangle 3"/>
          <p:cNvSpPr>
            <a:spLocks noGrp="1" noChangeArrowheads="1"/>
          </p:cNvSpPr>
          <p:nvPr>
            <p:ph type="body" idx="1"/>
          </p:nvPr>
        </p:nvSpPr>
        <p:spPr>
          <a:ln w="12700" cap="flat">
            <a:solidFill>
              <a:schemeClr val="tx1"/>
            </a:solidFill>
            <a:prstDash val="sysDot"/>
            <a:miter lim="800000"/>
            <a:headEnd/>
            <a:tailEnd/>
          </a:ln>
        </p:spPr>
        <p:txBody>
          <a:bodyPr/>
          <a:lstStyle/>
          <a:p>
            <a:endParaRPr lang="en-US" altLang="en-US"/>
          </a:p>
        </p:txBody>
      </p:sp>
    </p:spTree>
    <p:extLst>
      <p:ext uri="{BB962C8B-B14F-4D97-AF65-F5344CB8AC3E}">
        <p14:creationId xmlns:p14="http://schemas.microsoft.com/office/powerpoint/2010/main" val="1355155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F36C0CB6-6147-4014-A3D6-EE121343AA17}" type="slidenum">
              <a:rPr lang="en-US" altLang="en-US"/>
              <a:pPr/>
              <a:t>12</a:t>
            </a:fld>
            <a:endParaRPr lang="en-US" altLang="en-US"/>
          </a:p>
        </p:txBody>
      </p:sp>
      <p:sp>
        <p:nvSpPr>
          <p:cNvPr id="11266" name="Rectangle 2"/>
          <p:cNvSpPr>
            <a:spLocks noGrp="1" noRot="1" noChangeAspect="1" noChangeArrowheads="1" noTextEdit="1"/>
          </p:cNvSpPr>
          <p:nvPr>
            <p:ph type="sldImg"/>
          </p:nvPr>
        </p:nvSpPr>
        <p:spPr>
          <a:xfrm>
            <a:off x="1303338" y="754063"/>
            <a:ext cx="4708525" cy="3530600"/>
          </a:xfrm>
          <a:ln cap="flat"/>
        </p:spPr>
      </p:sp>
      <p:sp>
        <p:nvSpPr>
          <p:cNvPr id="11267" name="Rectangle 3"/>
          <p:cNvSpPr>
            <a:spLocks noGrp="1" noChangeArrowheads="1"/>
          </p:cNvSpPr>
          <p:nvPr>
            <p:ph type="body" idx="1"/>
          </p:nvPr>
        </p:nvSpPr>
        <p:spPr>
          <a:ln w="12700" cap="flat">
            <a:solidFill>
              <a:schemeClr val="tx1"/>
            </a:solidFill>
            <a:prstDash val="sysDot"/>
            <a:miter lim="800000"/>
            <a:headEnd/>
            <a:tailEnd/>
          </a:ln>
        </p:spPr>
        <p:txBody>
          <a:bodyPr/>
          <a:lstStyle/>
          <a:p>
            <a:endParaRPr lang="en-US" altLang="en-US"/>
          </a:p>
        </p:txBody>
      </p:sp>
    </p:spTree>
    <p:extLst>
      <p:ext uri="{BB962C8B-B14F-4D97-AF65-F5344CB8AC3E}">
        <p14:creationId xmlns:p14="http://schemas.microsoft.com/office/powerpoint/2010/main" val="41368850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231F4961-24E9-4F70-BB01-C12AC4335524}" type="slidenum">
              <a:rPr lang="en-US" altLang="en-US"/>
              <a:pPr/>
              <a:t>13</a:t>
            </a:fld>
            <a:endParaRPr lang="en-US" altLang="en-US"/>
          </a:p>
        </p:txBody>
      </p:sp>
      <p:sp>
        <p:nvSpPr>
          <p:cNvPr id="81922" name="Rectangle 2"/>
          <p:cNvSpPr>
            <a:spLocks noGrp="1" noRot="1" noChangeAspect="1" noChangeArrowheads="1"/>
          </p:cNvSpPr>
          <p:nvPr>
            <p:ph type="sldImg"/>
          </p:nvPr>
        </p:nvSpPr>
        <p:spPr bwMode="auto">
          <a:xfrm>
            <a:off x="1303338" y="754063"/>
            <a:ext cx="4708525" cy="3530600"/>
          </a:xfrm>
          <a:prstGeom prst="rect">
            <a:avLst/>
          </a:prstGeom>
          <a:noFill/>
          <a:ln w="12700" cap="flat">
            <a:solidFill>
              <a:schemeClr val="tx1"/>
            </a:solidFill>
            <a:miter lim="800000"/>
            <a:headEnd/>
            <a:tailEnd/>
          </a:ln>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81923" name="Rectangle 3"/>
          <p:cNvSpPr>
            <a:spLocks noGrp="1" noChangeArrowheads="1"/>
          </p:cNvSpPr>
          <p:nvPr>
            <p:ph type="body" idx="1"/>
          </p:nvPr>
        </p:nvSpPr>
        <p:spPr bwMode="auto">
          <a:xfrm>
            <a:off x="975250" y="4559668"/>
            <a:ext cx="5364701" cy="4322016"/>
          </a:xfrm>
          <a:prstGeom prst="rect">
            <a:avLst/>
          </a:prstGeom>
          <a:noFill/>
          <a:ln w="12700" cap="flat">
            <a:solidFill>
              <a:schemeClr val="tx1"/>
            </a:solidFill>
            <a:prstDash val="sysDot"/>
            <a:miter lim="800000"/>
            <a:headEnd/>
            <a:tailEnd/>
          </a:ln>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8030" tIns="49906" rIns="98030" bIns="49906"/>
          <a:lstStyle/>
          <a:p>
            <a:endParaRPr lang="en-US" altLang="en-US"/>
          </a:p>
        </p:txBody>
      </p:sp>
    </p:spTree>
    <p:extLst>
      <p:ext uri="{BB962C8B-B14F-4D97-AF65-F5344CB8AC3E}">
        <p14:creationId xmlns:p14="http://schemas.microsoft.com/office/powerpoint/2010/main" val="194952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DDA5189C-EAC3-4756-9D76-3DB7293CC878}" type="slidenum">
              <a:rPr lang="en-US" altLang="en-US"/>
              <a:pPr/>
              <a:t>14</a:t>
            </a:fld>
            <a:endParaRPr lang="en-US" altLang="en-US"/>
          </a:p>
        </p:txBody>
      </p:sp>
      <p:sp>
        <p:nvSpPr>
          <p:cNvPr id="31746" name="Rectangle 2"/>
          <p:cNvSpPr>
            <a:spLocks noGrp="1" noRot="1" noChangeAspect="1" noChangeArrowheads="1" noTextEdit="1"/>
          </p:cNvSpPr>
          <p:nvPr>
            <p:ph type="sldImg"/>
          </p:nvPr>
        </p:nvSpPr>
        <p:spPr>
          <a:xfrm>
            <a:off x="1303338" y="754063"/>
            <a:ext cx="4708525" cy="3530600"/>
          </a:xfrm>
          <a:ln cap="flat"/>
        </p:spPr>
      </p:sp>
      <p:sp>
        <p:nvSpPr>
          <p:cNvPr id="31747" name="Rectangle 3"/>
          <p:cNvSpPr>
            <a:spLocks noGrp="1" noChangeArrowheads="1"/>
          </p:cNvSpPr>
          <p:nvPr>
            <p:ph type="body" idx="1"/>
          </p:nvPr>
        </p:nvSpPr>
        <p:spPr>
          <a:ln w="12700" cap="flat">
            <a:solidFill>
              <a:schemeClr val="tx1"/>
            </a:solidFill>
            <a:prstDash val="sysDot"/>
            <a:miter lim="800000"/>
            <a:headEnd/>
            <a:tailEnd/>
          </a:ln>
        </p:spPr>
        <p:txBody>
          <a:bodyPr/>
          <a:lstStyle/>
          <a:p>
            <a:endParaRPr lang="en-US" altLang="en-US"/>
          </a:p>
        </p:txBody>
      </p:sp>
    </p:spTree>
    <p:extLst>
      <p:ext uri="{BB962C8B-B14F-4D97-AF65-F5344CB8AC3E}">
        <p14:creationId xmlns:p14="http://schemas.microsoft.com/office/powerpoint/2010/main" val="35580384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F609C214-744F-41E7-BC8B-DD0A05A6442F}" type="slidenum">
              <a:rPr lang="en-US" altLang="en-US"/>
              <a:pPr/>
              <a:t>15</a:t>
            </a:fld>
            <a:endParaRPr lang="en-US" altLang="en-US"/>
          </a:p>
        </p:txBody>
      </p:sp>
      <p:sp>
        <p:nvSpPr>
          <p:cNvPr id="33794" name="Rectangle 2"/>
          <p:cNvSpPr>
            <a:spLocks noGrp="1" noRot="1" noChangeAspect="1" noChangeArrowheads="1" noTextEdit="1"/>
          </p:cNvSpPr>
          <p:nvPr>
            <p:ph type="sldImg"/>
          </p:nvPr>
        </p:nvSpPr>
        <p:spPr>
          <a:ln cap="flat"/>
        </p:spPr>
      </p:sp>
      <p:sp>
        <p:nvSpPr>
          <p:cNvPr id="33795" name="Rectangle 3"/>
          <p:cNvSpPr>
            <a:spLocks noGrp="1" noChangeArrowheads="1"/>
          </p:cNvSpPr>
          <p:nvPr>
            <p:ph type="body" idx="1"/>
          </p:nvPr>
        </p:nvSpPr>
        <p:spPr>
          <a:ln/>
        </p:spPr>
        <p:txBody>
          <a:bodyPr/>
          <a:lstStyle/>
          <a:p>
            <a:endParaRPr lang="en-US" altLang="en-US"/>
          </a:p>
        </p:txBody>
      </p:sp>
    </p:spTree>
    <p:extLst>
      <p:ext uri="{BB962C8B-B14F-4D97-AF65-F5344CB8AC3E}">
        <p14:creationId xmlns:p14="http://schemas.microsoft.com/office/powerpoint/2010/main" val="11929012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6F07AEE5-1AF8-4BF9-9054-6DDBABE644CA}" type="slidenum">
              <a:rPr lang="en-US" altLang="en-US"/>
              <a:pPr/>
              <a:t>16</a:t>
            </a:fld>
            <a:endParaRPr lang="en-US" altLang="en-US"/>
          </a:p>
        </p:txBody>
      </p:sp>
      <p:sp>
        <p:nvSpPr>
          <p:cNvPr id="45058" name="Rectangle 2"/>
          <p:cNvSpPr>
            <a:spLocks noGrp="1" noRot="1" noChangeAspect="1" noChangeArrowheads="1" noTextEdit="1"/>
          </p:cNvSpPr>
          <p:nvPr>
            <p:ph type="sldImg"/>
          </p:nvPr>
        </p:nvSpPr>
        <p:spPr>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10546407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3A6F0558-C1CD-4BF4-B7C9-38CA2CD13F96}" type="slidenum">
              <a:rPr lang="en-US" altLang="en-US"/>
              <a:pPr/>
              <a:t>17</a:t>
            </a:fld>
            <a:endParaRPr lang="en-US" altLang="en-US"/>
          </a:p>
        </p:txBody>
      </p:sp>
      <p:sp>
        <p:nvSpPr>
          <p:cNvPr id="47106" name="Rectangle 1026"/>
          <p:cNvSpPr>
            <a:spLocks noGrp="1" noRot="1" noChangeAspect="1" noChangeArrowheads="1" noTextEdit="1"/>
          </p:cNvSpPr>
          <p:nvPr>
            <p:ph type="sldImg"/>
          </p:nvPr>
        </p:nvSpPr>
        <p:spPr>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30917028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17EAAFA7-95B6-458E-A23C-978692236105}" type="slidenum">
              <a:rPr lang="en-US" altLang="en-US"/>
              <a:pPr/>
              <a:t>18</a:t>
            </a:fld>
            <a:endParaRPr lang="en-US" altLang="en-US"/>
          </a:p>
        </p:txBody>
      </p:sp>
      <p:sp>
        <p:nvSpPr>
          <p:cNvPr id="49154" name="Rectangle 2"/>
          <p:cNvSpPr>
            <a:spLocks noGrp="1" noRot="1" noChangeAspect="1" noChangeArrowheads="1" noTextEdit="1"/>
          </p:cNvSpPr>
          <p:nvPr>
            <p:ph type="sldImg"/>
          </p:nvPr>
        </p:nvSpPr>
        <p:spPr>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19739737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04FABB85-E95F-4CC9-A0C2-51FAE9F4CE7F}" type="slidenum">
              <a:rPr lang="en-US" altLang="en-US"/>
              <a:pPr/>
              <a:t>3</a:t>
            </a:fld>
            <a:endParaRPr lang="en-US" altLang="en-US"/>
          </a:p>
        </p:txBody>
      </p:sp>
      <p:sp>
        <p:nvSpPr>
          <p:cNvPr id="7170" name="Rectangle 2"/>
          <p:cNvSpPr>
            <a:spLocks noGrp="1" noRot="1" noChangeAspect="1" noChangeArrowheads="1" noTextEdit="1"/>
          </p:cNvSpPr>
          <p:nvPr>
            <p:ph type="sldImg"/>
          </p:nvPr>
        </p:nvSpPr>
        <p:spPr>
          <a:xfrm>
            <a:off x="1303338" y="754063"/>
            <a:ext cx="4708525" cy="3530600"/>
          </a:xfrm>
          <a:ln cap="flat"/>
        </p:spPr>
      </p:sp>
      <p:sp>
        <p:nvSpPr>
          <p:cNvPr id="7171" name="Rectangle 3"/>
          <p:cNvSpPr>
            <a:spLocks noGrp="1" noChangeArrowheads="1"/>
          </p:cNvSpPr>
          <p:nvPr>
            <p:ph type="body" idx="1"/>
          </p:nvPr>
        </p:nvSpPr>
        <p:spPr>
          <a:ln w="12700" cap="flat">
            <a:solidFill>
              <a:schemeClr val="tx1"/>
            </a:solidFill>
            <a:prstDash val="sysDot"/>
            <a:miter lim="800000"/>
            <a:headEnd/>
            <a:tailEnd/>
          </a:ln>
        </p:spPr>
        <p:txBody>
          <a:bodyPr/>
          <a:lstStyle/>
          <a:p>
            <a:endParaRPr lang="en-US" altLang="en-US"/>
          </a:p>
        </p:txBody>
      </p:sp>
    </p:spTree>
    <p:extLst>
      <p:ext uri="{BB962C8B-B14F-4D97-AF65-F5344CB8AC3E}">
        <p14:creationId xmlns:p14="http://schemas.microsoft.com/office/powerpoint/2010/main" val="727047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575C30F4-8A25-464B-A145-21021E686B5C}" type="slidenum">
              <a:rPr lang="en-US" altLang="en-US"/>
              <a:pPr/>
              <a:t>4</a:t>
            </a:fld>
            <a:endParaRPr lang="en-US" altLang="en-US"/>
          </a:p>
        </p:txBody>
      </p:sp>
      <p:sp>
        <p:nvSpPr>
          <p:cNvPr id="9218" name="Rectangle 2"/>
          <p:cNvSpPr>
            <a:spLocks noGrp="1" noRot="1" noChangeAspect="1" noChangeArrowheads="1" noTextEdit="1"/>
          </p:cNvSpPr>
          <p:nvPr>
            <p:ph type="sldImg"/>
          </p:nvPr>
        </p:nvSpPr>
        <p:spPr>
          <a:xfrm>
            <a:off x="1303338" y="754063"/>
            <a:ext cx="4708525" cy="3530600"/>
          </a:xfrm>
          <a:ln cap="flat"/>
        </p:spPr>
      </p:sp>
      <p:sp>
        <p:nvSpPr>
          <p:cNvPr id="9219" name="Rectangle 3"/>
          <p:cNvSpPr>
            <a:spLocks noGrp="1" noChangeArrowheads="1"/>
          </p:cNvSpPr>
          <p:nvPr>
            <p:ph type="body" idx="1"/>
          </p:nvPr>
        </p:nvSpPr>
        <p:spPr>
          <a:ln w="12700" cap="flat">
            <a:solidFill>
              <a:schemeClr val="tx1"/>
            </a:solidFill>
            <a:prstDash val="sysDot"/>
            <a:miter lim="800000"/>
            <a:headEnd/>
            <a:tailEnd/>
          </a:ln>
        </p:spPr>
        <p:txBody>
          <a:bodyPr/>
          <a:lstStyle/>
          <a:p>
            <a:endParaRPr lang="en-US" altLang="en-US"/>
          </a:p>
        </p:txBody>
      </p:sp>
    </p:spTree>
    <p:extLst>
      <p:ext uri="{BB962C8B-B14F-4D97-AF65-F5344CB8AC3E}">
        <p14:creationId xmlns:p14="http://schemas.microsoft.com/office/powerpoint/2010/main" val="27146351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DA5AD465-A1EA-4D30-8AC7-D93D28EEB5DE}" type="slidenum">
              <a:rPr lang="en-US" altLang="en-US"/>
              <a:pPr/>
              <a:t>5</a:t>
            </a:fld>
            <a:endParaRPr lang="en-US" altLang="en-US"/>
          </a:p>
        </p:txBody>
      </p:sp>
      <p:sp>
        <p:nvSpPr>
          <p:cNvPr id="38914" name="Rectangle 2"/>
          <p:cNvSpPr>
            <a:spLocks noGrp="1" noRot="1" noChangeAspect="1" noChangeArrowheads="1" noTextEdit="1"/>
          </p:cNvSpPr>
          <p:nvPr>
            <p:ph type="sldImg"/>
          </p:nvPr>
        </p:nvSpPr>
        <p:spPr>
          <a:xfrm>
            <a:off x="1303338" y="754063"/>
            <a:ext cx="4708525" cy="3530600"/>
          </a:xfrm>
          <a:ln cap="flat"/>
        </p:spPr>
      </p:sp>
      <p:sp>
        <p:nvSpPr>
          <p:cNvPr id="38915" name="Rectangle 3"/>
          <p:cNvSpPr>
            <a:spLocks noGrp="1" noChangeArrowheads="1"/>
          </p:cNvSpPr>
          <p:nvPr>
            <p:ph type="body" idx="1"/>
          </p:nvPr>
        </p:nvSpPr>
        <p:spPr>
          <a:ln w="12700" cap="flat">
            <a:solidFill>
              <a:schemeClr val="tx1"/>
            </a:solidFill>
            <a:prstDash val="sysDot"/>
            <a:miter lim="800000"/>
            <a:headEnd/>
            <a:tailEnd/>
          </a:ln>
        </p:spPr>
        <p:txBody>
          <a:bodyPr/>
          <a:lstStyle/>
          <a:p>
            <a:endParaRPr lang="en-US" altLang="en-US"/>
          </a:p>
        </p:txBody>
      </p:sp>
    </p:spTree>
    <p:extLst>
      <p:ext uri="{BB962C8B-B14F-4D97-AF65-F5344CB8AC3E}">
        <p14:creationId xmlns:p14="http://schemas.microsoft.com/office/powerpoint/2010/main" val="950425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4B51F752-D06E-41B0-BE4A-0F0A912C48AA}" type="slidenum">
              <a:rPr lang="en-US" altLang="en-US"/>
              <a:pPr/>
              <a:t>6</a:t>
            </a:fld>
            <a:endParaRPr lang="en-US" altLang="en-US"/>
          </a:p>
        </p:txBody>
      </p:sp>
      <p:sp>
        <p:nvSpPr>
          <p:cNvPr id="40962" name="Rectangle 2"/>
          <p:cNvSpPr>
            <a:spLocks noGrp="1" noRot="1" noChangeAspect="1" noChangeArrowheads="1" noTextEdit="1"/>
          </p:cNvSpPr>
          <p:nvPr>
            <p:ph type="sldImg"/>
          </p:nvPr>
        </p:nvSpPr>
        <p:spPr>
          <a:xfrm>
            <a:off x="1303338" y="754063"/>
            <a:ext cx="4708525" cy="3530600"/>
          </a:xfrm>
          <a:ln cap="flat"/>
        </p:spPr>
      </p:sp>
      <p:sp>
        <p:nvSpPr>
          <p:cNvPr id="40963" name="Rectangle 3"/>
          <p:cNvSpPr>
            <a:spLocks noGrp="1" noChangeArrowheads="1"/>
          </p:cNvSpPr>
          <p:nvPr>
            <p:ph type="body" idx="1"/>
          </p:nvPr>
        </p:nvSpPr>
        <p:spPr>
          <a:ln w="12700" cap="flat">
            <a:solidFill>
              <a:schemeClr val="tx1"/>
            </a:solidFill>
            <a:prstDash val="sysDot"/>
            <a:miter lim="800000"/>
            <a:headEnd/>
            <a:tailEnd/>
          </a:ln>
        </p:spPr>
        <p:txBody>
          <a:bodyPr/>
          <a:lstStyle/>
          <a:p>
            <a:endParaRPr lang="en-US" altLang="en-US"/>
          </a:p>
        </p:txBody>
      </p:sp>
    </p:spTree>
    <p:extLst>
      <p:ext uri="{BB962C8B-B14F-4D97-AF65-F5344CB8AC3E}">
        <p14:creationId xmlns:p14="http://schemas.microsoft.com/office/powerpoint/2010/main" val="20451388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20DE53B-2367-4BE2-8BA1-E264F9CEE973}" type="slidenum">
              <a:rPr lang="en-US" altLang="en-US"/>
              <a:pPr/>
              <a:t>7</a:t>
            </a:fld>
            <a:endParaRPr lang="en-US" altLang="en-US"/>
          </a:p>
        </p:txBody>
      </p:sp>
      <p:sp>
        <p:nvSpPr>
          <p:cNvPr id="64514" name="Rectangle 1026"/>
          <p:cNvSpPr>
            <a:spLocks noGrp="1" noRot="1" noChangeAspect="1" noChangeArrowheads="1"/>
          </p:cNvSpPr>
          <p:nvPr>
            <p:ph type="sldImg"/>
          </p:nvPr>
        </p:nvSpPr>
        <p:spPr bwMode="auto">
          <a:xfrm>
            <a:off x="2092325" y="636588"/>
            <a:ext cx="2905125" cy="2178050"/>
          </a:xfrm>
          <a:prstGeom prst="rect">
            <a:avLst/>
          </a:prstGeom>
          <a:noFill/>
          <a:ln w="12700" cap="flat">
            <a:solidFill>
              <a:schemeClr val="tx1"/>
            </a:solidFill>
            <a:miter lim="800000"/>
            <a:headEnd/>
            <a:tailEnd/>
          </a:ln>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64515" name="Rectangle 1027"/>
          <p:cNvSpPr>
            <a:spLocks noGrp="1" noChangeArrowheads="1"/>
          </p:cNvSpPr>
          <p:nvPr>
            <p:ph type="body" idx="1"/>
          </p:nvPr>
        </p:nvSpPr>
        <p:spPr bwMode="auto">
          <a:xfrm>
            <a:off x="602702" y="2928875"/>
            <a:ext cx="6123044" cy="6093763"/>
          </a:xfrm>
          <a:prstGeom prst="rect">
            <a:avLst/>
          </a:prstGeom>
          <a:noFill/>
          <a:ln w="12700" cap="flat">
            <a:solidFill>
              <a:schemeClr val="tx1"/>
            </a:solidFill>
            <a:prstDash val="sysDot"/>
            <a:miter lim="800000"/>
            <a:headEnd/>
            <a:tailEnd/>
          </a:ln>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5729" tIns="47865" rIns="95729" bIns="47865"/>
          <a:lstStyle/>
          <a:p>
            <a:endParaRPr lang="en-US" altLang="en-US"/>
          </a:p>
        </p:txBody>
      </p:sp>
    </p:spTree>
    <p:extLst>
      <p:ext uri="{BB962C8B-B14F-4D97-AF65-F5344CB8AC3E}">
        <p14:creationId xmlns:p14="http://schemas.microsoft.com/office/powerpoint/2010/main" val="2070691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8792BE69-FA1C-4537-8F75-00AD5E551EEA}" type="slidenum">
              <a:rPr lang="en-US" altLang="en-US"/>
              <a:pPr/>
              <a:t>8</a:t>
            </a:fld>
            <a:endParaRPr lang="en-US" altLang="en-US"/>
          </a:p>
        </p:txBody>
      </p:sp>
      <p:sp>
        <p:nvSpPr>
          <p:cNvPr id="66562" name="Rectangle 2050"/>
          <p:cNvSpPr>
            <a:spLocks noGrp="1" noRot="1" noChangeAspect="1" noChangeArrowheads="1"/>
          </p:cNvSpPr>
          <p:nvPr>
            <p:ph type="sldImg"/>
          </p:nvPr>
        </p:nvSpPr>
        <p:spPr bwMode="auto">
          <a:xfrm>
            <a:off x="2092325" y="636588"/>
            <a:ext cx="2905125" cy="2178050"/>
          </a:xfrm>
          <a:prstGeom prst="rect">
            <a:avLst/>
          </a:prstGeom>
          <a:noFill/>
          <a:ln w="12700" cap="flat">
            <a:solidFill>
              <a:schemeClr val="tx1"/>
            </a:solidFill>
            <a:miter lim="800000"/>
            <a:headEnd/>
            <a:tailEnd/>
          </a:ln>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66563" name="Rectangle 2051"/>
          <p:cNvSpPr>
            <a:spLocks noGrp="1" noChangeArrowheads="1"/>
          </p:cNvSpPr>
          <p:nvPr>
            <p:ph type="body" idx="1"/>
          </p:nvPr>
        </p:nvSpPr>
        <p:spPr bwMode="auto">
          <a:xfrm>
            <a:off x="602702" y="2928875"/>
            <a:ext cx="6123044" cy="6093763"/>
          </a:xfrm>
          <a:prstGeom prst="rect">
            <a:avLst/>
          </a:prstGeom>
          <a:noFill/>
          <a:ln w="12700" cap="flat">
            <a:solidFill>
              <a:schemeClr val="tx1"/>
            </a:solidFill>
            <a:prstDash val="sysDot"/>
            <a:miter lim="800000"/>
            <a:headEnd/>
            <a:tailEnd/>
          </a:ln>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5729" tIns="47865" rIns="95729" bIns="47865"/>
          <a:lstStyle/>
          <a:p>
            <a:endParaRPr lang="en-US" altLang="en-US"/>
          </a:p>
        </p:txBody>
      </p:sp>
    </p:spTree>
    <p:extLst>
      <p:ext uri="{BB962C8B-B14F-4D97-AF65-F5344CB8AC3E}">
        <p14:creationId xmlns:p14="http://schemas.microsoft.com/office/powerpoint/2010/main" val="14695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2682BF48-C663-4B4E-83AE-0E8839C17CC1}" type="slidenum">
              <a:rPr lang="en-US" altLang="en-US"/>
              <a:pPr/>
              <a:t>9</a:t>
            </a:fld>
            <a:endParaRPr lang="en-US" altLang="en-US"/>
          </a:p>
        </p:txBody>
      </p:sp>
      <p:sp>
        <p:nvSpPr>
          <p:cNvPr id="68610" name="Rectangle 2"/>
          <p:cNvSpPr>
            <a:spLocks noGrp="1" noRot="1" noChangeAspect="1" noChangeArrowheads="1"/>
          </p:cNvSpPr>
          <p:nvPr>
            <p:ph type="sldImg"/>
          </p:nvPr>
        </p:nvSpPr>
        <p:spPr bwMode="auto">
          <a:xfrm>
            <a:off x="2092325" y="636588"/>
            <a:ext cx="2905125" cy="2178050"/>
          </a:xfrm>
          <a:prstGeom prst="rect">
            <a:avLst/>
          </a:prstGeom>
          <a:noFill/>
          <a:ln w="12700" cap="flat">
            <a:solidFill>
              <a:schemeClr val="tx1"/>
            </a:solidFill>
            <a:miter lim="800000"/>
            <a:headEnd/>
            <a:tailEnd/>
          </a:ln>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68611" name="Rectangle 3"/>
          <p:cNvSpPr>
            <a:spLocks noGrp="1" noChangeArrowheads="1"/>
          </p:cNvSpPr>
          <p:nvPr>
            <p:ph type="body" idx="1"/>
          </p:nvPr>
        </p:nvSpPr>
        <p:spPr bwMode="auto">
          <a:xfrm>
            <a:off x="602702" y="2928875"/>
            <a:ext cx="6123044" cy="6093763"/>
          </a:xfrm>
          <a:prstGeom prst="rect">
            <a:avLst/>
          </a:prstGeom>
          <a:noFill/>
          <a:ln w="12700" cap="flat">
            <a:solidFill>
              <a:schemeClr val="tx1"/>
            </a:solidFill>
            <a:prstDash val="sysDot"/>
            <a:miter lim="800000"/>
            <a:headEnd/>
            <a:tailEnd/>
          </a:ln>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5729" tIns="47865" rIns="95729" bIns="47865"/>
          <a:lstStyle/>
          <a:p>
            <a:endParaRPr lang="en-US" altLang="en-US"/>
          </a:p>
        </p:txBody>
      </p:sp>
    </p:spTree>
    <p:extLst>
      <p:ext uri="{BB962C8B-B14F-4D97-AF65-F5344CB8AC3E}">
        <p14:creationId xmlns:p14="http://schemas.microsoft.com/office/powerpoint/2010/main" val="23103514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7727F936-5E43-484B-B36C-F1CB4C01A77A}" type="slidenum">
              <a:rPr lang="en-US" altLang="en-US"/>
              <a:pPr/>
              <a:t>10</a:t>
            </a:fld>
            <a:endParaRPr lang="en-US" altLang="en-US"/>
          </a:p>
        </p:txBody>
      </p:sp>
      <p:sp>
        <p:nvSpPr>
          <p:cNvPr id="74754" name="Rectangle 4098"/>
          <p:cNvSpPr>
            <a:spLocks noGrp="1" noRot="1" noChangeAspect="1" noChangeArrowheads="1"/>
          </p:cNvSpPr>
          <p:nvPr>
            <p:ph type="sldImg"/>
          </p:nvPr>
        </p:nvSpPr>
        <p:spPr bwMode="auto">
          <a:xfrm>
            <a:off x="2082800" y="628650"/>
            <a:ext cx="2922588" cy="2192338"/>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sp>
    </p:spTree>
    <p:extLst>
      <p:ext uri="{BB962C8B-B14F-4D97-AF65-F5344CB8AC3E}">
        <p14:creationId xmlns:p14="http://schemas.microsoft.com/office/powerpoint/2010/main" val="33129256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59394" name="Rectangle 1026"/>
          <p:cNvSpPr>
            <a:spLocks noChangeArrowheads="1"/>
          </p:cNvSpPr>
          <p:nvPr/>
        </p:nvSpPr>
        <p:spPr bwMode="auto">
          <a:xfrm>
            <a:off x="995363" y="4595813"/>
            <a:ext cx="7313612" cy="17859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2000">
                <a:latin typeface="Arial" panose="020B0604020202020204" pitchFamily="34" charset="0"/>
              </a:rPr>
              <a:t>Software Engineering Institute</a:t>
            </a:r>
          </a:p>
          <a:p>
            <a:r>
              <a:rPr lang="en-US" altLang="en-US" sz="2000">
                <a:latin typeface="Arial" panose="020B0604020202020204" pitchFamily="34" charset="0"/>
              </a:rPr>
              <a:t>Carnegie Mellon University</a:t>
            </a:r>
          </a:p>
          <a:p>
            <a:r>
              <a:rPr lang="en-US" altLang="en-US" sz="2000">
                <a:latin typeface="Arial" panose="020B0604020202020204" pitchFamily="34" charset="0"/>
              </a:rPr>
              <a:t>Pittsburgh, PA 15213-3890</a:t>
            </a:r>
          </a:p>
          <a:p>
            <a:endParaRPr lang="en-US" altLang="en-US">
              <a:latin typeface="Arial" panose="020B0604020202020204" pitchFamily="34" charset="0"/>
            </a:endParaRPr>
          </a:p>
          <a:p>
            <a:r>
              <a:rPr lang="en-US" altLang="en-US" sz="1600">
                <a:latin typeface="Arial" panose="020B0604020202020204" pitchFamily="34" charset="0"/>
              </a:rPr>
              <a:t>Sponsored by the U.S. Department of Defense</a:t>
            </a:r>
          </a:p>
          <a:p>
            <a:r>
              <a:rPr lang="en-US" altLang="en-US" sz="1600">
                <a:latin typeface="Arial" panose="020B0604020202020204" pitchFamily="34" charset="0"/>
              </a:rPr>
              <a:t>© 2001 by Carnegie Mellon University</a:t>
            </a:r>
          </a:p>
        </p:txBody>
      </p:sp>
      <p:sp>
        <p:nvSpPr>
          <p:cNvPr id="59397" name="Rectangle 1029"/>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59399" name="Line 1031"/>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59400" name="Rectangle 1032"/>
          <p:cNvSpPr>
            <a:spLocks noChangeArrowheads="1"/>
          </p:cNvSpPr>
          <p:nvPr/>
        </p:nvSpPr>
        <p:spPr bwMode="auto">
          <a:xfrm>
            <a:off x="4170363" y="6567488"/>
            <a:ext cx="8715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720" tIns="46360" rIns="92720" bIns="46360">
            <a:spAutoFit/>
          </a:bodyPr>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1000">
                <a:solidFill>
                  <a:srgbClr val="B7B7B7"/>
                </a:solidFill>
                <a:latin typeface="Arial" panose="020B0604020202020204" pitchFamily="34" charset="0"/>
              </a:rPr>
              <a:t>March 2001</a:t>
            </a:r>
          </a:p>
        </p:txBody>
      </p:sp>
      <p:sp>
        <p:nvSpPr>
          <p:cNvPr id="59401" name="Rectangle 1033"/>
          <p:cNvSpPr>
            <a:spLocks noChangeArrowheads="1"/>
          </p:cNvSpPr>
          <p:nvPr/>
        </p:nvSpPr>
        <p:spPr bwMode="auto">
          <a:xfrm>
            <a:off x="6161088" y="6564313"/>
            <a:ext cx="2928937" cy="2460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720" tIns="46360" rIns="92720" bIns="46360">
            <a:spAutoFit/>
          </a:bodyPr>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lgn="r"/>
            <a:r>
              <a:rPr lang="en-US" altLang="en-US" sz="1000" dirty="0">
                <a:solidFill>
                  <a:srgbClr val="B7B7B7"/>
                </a:solidFill>
                <a:latin typeface="Arial" panose="020B0604020202020204" pitchFamily="34" charset="0"/>
              </a:rPr>
              <a:t>PSP I - Assignment 7F - page </a:t>
            </a:r>
            <a:fld id="{D1964F47-BD7F-4EFD-9A27-18661CB7A5EF}" type="slidenum">
              <a:rPr lang="en-US" altLang="en-US" sz="1000">
                <a:solidFill>
                  <a:srgbClr val="B7B7B7"/>
                </a:solidFill>
                <a:latin typeface="Arial" panose="020B0604020202020204" pitchFamily="34" charset="0"/>
              </a:rPr>
              <a:pPr algn="r"/>
              <a:t>‹#›</a:t>
            </a:fld>
            <a:endParaRPr lang="en-US" altLang="en-US" sz="1000" dirty="0">
              <a:solidFill>
                <a:srgbClr val="B7B7B7"/>
              </a:solidFill>
              <a:latin typeface="Arial" panose="020B0604020202020204" pitchFamily="34" charset="0"/>
            </a:endParaRPr>
          </a:p>
        </p:txBody>
      </p:sp>
      <p:grpSp>
        <p:nvGrpSpPr>
          <p:cNvPr id="59402" name="Group 1034"/>
          <p:cNvGrpSpPr>
            <a:grpSpLocks/>
          </p:cNvGrpSpPr>
          <p:nvPr/>
        </p:nvGrpSpPr>
        <p:grpSpPr bwMode="auto">
          <a:xfrm>
            <a:off x="146050" y="201613"/>
            <a:ext cx="3486150" cy="482600"/>
            <a:chOff x="672" y="2590"/>
            <a:chExt cx="1952" cy="271"/>
          </a:xfrm>
        </p:grpSpPr>
        <p:sp>
          <p:nvSpPr>
            <p:cNvPr id="59403" name="Rectangle 1035"/>
            <p:cNvSpPr>
              <a:spLocks noChangeArrowheads="1"/>
            </p:cNvSpPr>
            <p:nvPr/>
          </p:nvSpPr>
          <p:spPr bwMode="auto">
            <a:xfrm>
              <a:off x="1151" y="2621"/>
              <a:ext cx="75"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C</a:t>
              </a:r>
              <a:endParaRPr lang="en-US" altLang="en-US" sz="2000">
                <a:latin typeface="Bodoni Bd BT" pitchFamily="18" charset="0"/>
              </a:endParaRPr>
            </a:p>
          </p:txBody>
        </p:sp>
        <p:sp>
          <p:nvSpPr>
            <p:cNvPr id="59404" name="Rectangle 1036"/>
            <p:cNvSpPr>
              <a:spLocks noChangeArrowheads="1"/>
            </p:cNvSpPr>
            <p:nvPr/>
          </p:nvSpPr>
          <p:spPr bwMode="auto">
            <a:xfrm>
              <a:off x="1222" y="2621"/>
              <a:ext cx="62"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a</a:t>
              </a:r>
              <a:endParaRPr lang="en-US" altLang="en-US" sz="2000">
                <a:latin typeface="Bodoni Bd BT" pitchFamily="18" charset="0"/>
              </a:endParaRPr>
            </a:p>
          </p:txBody>
        </p:sp>
        <p:sp>
          <p:nvSpPr>
            <p:cNvPr id="59405" name="Rectangle 1037"/>
            <p:cNvSpPr>
              <a:spLocks noChangeArrowheads="1"/>
            </p:cNvSpPr>
            <p:nvPr/>
          </p:nvSpPr>
          <p:spPr bwMode="auto">
            <a:xfrm>
              <a:off x="1280" y="2621"/>
              <a:ext cx="50"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r</a:t>
              </a:r>
              <a:endParaRPr lang="en-US" altLang="en-US" sz="2000">
                <a:latin typeface="Bodoni Bd BT" pitchFamily="18" charset="0"/>
              </a:endParaRPr>
            </a:p>
          </p:txBody>
        </p:sp>
        <p:sp>
          <p:nvSpPr>
            <p:cNvPr id="59406" name="Rectangle 1038"/>
            <p:cNvSpPr>
              <a:spLocks noChangeArrowheads="1"/>
            </p:cNvSpPr>
            <p:nvPr/>
          </p:nvSpPr>
          <p:spPr bwMode="auto">
            <a:xfrm>
              <a:off x="1328" y="2621"/>
              <a:ext cx="68"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n</a:t>
              </a:r>
              <a:endParaRPr lang="en-US" altLang="en-US" sz="2000">
                <a:latin typeface="Bodoni Bd BT" pitchFamily="18" charset="0"/>
              </a:endParaRPr>
            </a:p>
          </p:txBody>
        </p:sp>
        <p:sp>
          <p:nvSpPr>
            <p:cNvPr id="59407" name="Rectangle 1039"/>
            <p:cNvSpPr>
              <a:spLocks noChangeArrowheads="1"/>
            </p:cNvSpPr>
            <p:nvPr/>
          </p:nvSpPr>
          <p:spPr bwMode="auto">
            <a:xfrm>
              <a:off x="1389" y="2621"/>
              <a:ext cx="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e</a:t>
              </a:r>
              <a:endParaRPr lang="en-US" altLang="en-US" sz="2000">
                <a:latin typeface="Bodoni Bd BT" pitchFamily="18" charset="0"/>
              </a:endParaRPr>
            </a:p>
          </p:txBody>
        </p:sp>
        <p:sp>
          <p:nvSpPr>
            <p:cNvPr id="59408" name="Rectangle 1040"/>
            <p:cNvSpPr>
              <a:spLocks noChangeArrowheads="1"/>
            </p:cNvSpPr>
            <p:nvPr/>
          </p:nvSpPr>
          <p:spPr bwMode="auto">
            <a:xfrm>
              <a:off x="1439" y="2621"/>
              <a:ext cx="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g</a:t>
              </a:r>
              <a:endParaRPr lang="en-US" altLang="en-US" sz="2000">
                <a:latin typeface="Bodoni Bd BT" pitchFamily="18" charset="0"/>
              </a:endParaRPr>
            </a:p>
          </p:txBody>
        </p:sp>
        <p:sp>
          <p:nvSpPr>
            <p:cNvPr id="59409" name="Rectangle 1041"/>
            <p:cNvSpPr>
              <a:spLocks noChangeArrowheads="1"/>
            </p:cNvSpPr>
            <p:nvPr/>
          </p:nvSpPr>
          <p:spPr bwMode="auto">
            <a:xfrm>
              <a:off x="1492" y="2621"/>
              <a:ext cx="37"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i</a:t>
              </a:r>
              <a:endParaRPr lang="en-US" altLang="en-US" sz="2000">
                <a:latin typeface="Bodoni Bd BT" pitchFamily="18" charset="0"/>
              </a:endParaRPr>
            </a:p>
          </p:txBody>
        </p:sp>
        <p:sp>
          <p:nvSpPr>
            <p:cNvPr id="59410" name="Rectangle 1042"/>
            <p:cNvSpPr>
              <a:spLocks noChangeArrowheads="1"/>
            </p:cNvSpPr>
            <p:nvPr/>
          </p:nvSpPr>
          <p:spPr bwMode="auto">
            <a:xfrm>
              <a:off x="1522" y="2621"/>
              <a:ext cx="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e</a:t>
              </a:r>
              <a:endParaRPr lang="en-US" altLang="en-US" sz="2000">
                <a:latin typeface="Bodoni Bd BT" pitchFamily="18" charset="0"/>
              </a:endParaRPr>
            </a:p>
          </p:txBody>
        </p:sp>
        <p:sp>
          <p:nvSpPr>
            <p:cNvPr id="59411" name="Rectangle 1043"/>
            <p:cNvSpPr>
              <a:spLocks noChangeArrowheads="1"/>
            </p:cNvSpPr>
            <p:nvPr/>
          </p:nvSpPr>
          <p:spPr bwMode="auto">
            <a:xfrm>
              <a:off x="1578" y="2621"/>
              <a:ext cx="31"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 </a:t>
              </a:r>
              <a:endParaRPr lang="en-US" altLang="en-US" sz="2000">
                <a:latin typeface="Bodoni Bd BT" pitchFamily="18" charset="0"/>
              </a:endParaRPr>
            </a:p>
          </p:txBody>
        </p:sp>
        <p:sp>
          <p:nvSpPr>
            <p:cNvPr id="59412" name="Rectangle 1044"/>
            <p:cNvSpPr>
              <a:spLocks noChangeArrowheads="1"/>
            </p:cNvSpPr>
            <p:nvPr/>
          </p:nvSpPr>
          <p:spPr bwMode="auto">
            <a:xfrm>
              <a:off x="1584" y="2621"/>
              <a:ext cx="100"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M</a:t>
              </a:r>
              <a:endParaRPr lang="en-US" altLang="en-US" sz="2000">
                <a:latin typeface="Bodoni Bd BT" pitchFamily="18" charset="0"/>
              </a:endParaRPr>
            </a:p>
          </p:txBody>
        </p:sp>
        <p:sp>
          <p:nvSpPr>
            <p:cNvPr id="59413" name="Rectangle 1045"/>
            <p:cNvSpPr>
              <a:spLocks noChangeArrowheads="1"/>
            </p:cNvSpPr>
            <p:nvPr/>
          </p:nvSpPr>
          <p:spPr bwMode="auto">
            <a:xfrm>
              <a:off x="1677" y="2621"/>
              <a:ext cx="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e</a:t>
              </a:r>
              <a:endParaRPr lang="en-US" altLang="en-US" sz="2000">
                <a:latin typeface="Bodoni Bd BT" pitchFamily="18" charset="0"/>
              </a:endParaRPr>
            </a:p>
          </p:txBody>
        </p:sp>
        <p:sp>
          <p:nvSpPr>
            <p:cNvPr id="59414" name="Rectangle 1046"/>
            <p:cNvSpPr>
              <a:spLocks noChangeArrowheads="1"/>
            </p:cNvSpPr>
            <p:nvPr/>
          </p:nvSpPr>
          <p:spPr bwMode="auto">
            <a:xfrm>
              <a:off x="1725" y="2621"/>
              <a:ext cx="37"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l</a:t>
              </a:r>
              <a:endParaRPr lang="en-US" altLang="en-US" sz="2000">
                <a:latin typeface="Bodoni Bd BT" pitchFamily="18" charset="0"/>
              </a:endParaRPr>
            </a:p>
          </p:txBody>
        </p:sp>
        <p:sp>
          <p:nvSpPr>
            <p:cNvPr id="59415" name="Rectangle 1047"/>
            <p:cNvSpPr>
              <a:spLocks noChangeArrowheads="1"/>
            </p:cNvSpPr>
            <p:nvPr/>
          </p:nvSpPr>
          <p:spPr bwMode="auto">
            <a:xfrm>
              <a:off x="1758" y="2621"/>
              <a:ext cx="37"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l</a:t>
              </a:r>
              <a:endParaRPr lang="en-US" altLang="en-US" sz="2000">
                <a:latin typeface="Bodoni Bd BT" pitchFamily="18" charset="0"/>
              </a:endParaRPr>
            </a:p>
          </p:txBody>
        </p:sp>
        <p:sp>
          <p:nvSpPr>
            <p:cNvPr id="59416" name="Rectangle 1048"/>
            <p:cNvSpPr>
              <a:spLocks noChangeArrowheads="1"/>
            </p:cNvSpPr>
            <p:nvPr/>
          </p:nvSpPr>
          <p:spPr bwMode="auto">
            <a:xfrm>
              <a:off x="1787" y="2621"/>
              <a:ext cx="62"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o</a:t>
              </a:r>
              <a:endParaRPr lang="en-US" altLang="en-US" sz="2000">
                <a:latin typeface="Bodoni Bd BT" pitchFamily="18" charset="0"/>
              </a:endParaRPr>
            </a:p>
          </p:txBody>
        </p:sp>
        <p:sp>
          <p:nvSpPr>
            <p:cNvPr id="59417" name="Rectangle 1049"/>
            <p:cNvSpPr>
              <a:spLocks noChangeArrowheads="1"/>
            </p:cNvSpPr>
            <p:nvPr/>
          </p:nvSpPr>
          <p:spPr bwMode="auto">
            <a:xfrm>
              <a:off x="1842" y="2621"/>
              <a:ext cx="68"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n</a:t>
              </a:r>
              <a:endParaRPr lang="en-US" altLang="en-US" sz="2000">
                <a:latin typeface="Bodoni Bd BT" pitchFamily="18" charset="0"/>
              </a:endParaRPr>
            </a:p>
          </p:txBody>
        </p:sp>
        <p:sp>
          <p:nvSpPr>
            <p:cNvPr id="59418" name="Freeform 1050"/>
            <p:cNvSpPr>
              <a:spLocks/>
            </p:cNvSpPr>
            <p:nvPr/>
          </p:nvSpPr>
          <p:spPr bwMode="auto">
            <a:xfrm>
              <a:off x="861" y="2590"/>
              <a:ext cx="133" cy="19"/>
            </a:xfrm>
            <a:custGeom>
              <a:avLst/>
              <a:gdLst>
                <a:gd name="T0" fmla="*/ 19 w 133"/>
                <a:gd name="T1" fmla="*/ 0 h 19"/>
                <a:gd name="T2" fmla="*/ 115 w 133"/>
                <a:gd name="T3" fmla="*/ 0 h 19"/>
                <a:gd name="T4" fmla="*/ 133 w 133"/>
                <a:gd name="T5" fmla="*/ 19 h 19"/>
                <a:gd name="T6" fmla="*/ 0 w 133"/>
                <a:gd name="T7" fmla="*/ 19 h 19"/>
                <a:gd name="T8" fmla="*/ 19 w 133"/>
                <a:gd name="T9" fmla="*/ 0 h 19"/>
              </a:gdLst>
              <a:ahLst/>
              <a:cxnLst>
                <a:cxn ang="0">
                  <a:pos x="T0" y="T1"/>
                </a:cxn>
                <a:cxn ang="0">
                  <a:pos x="T2" y="T3"/>
                </a:cxn>
                <a:cxn ang="0">
                  <a:pos x="T4" y="T5"/>
                </a:cxn>
                <a:cxn ang="0">
                  <a:pos x="T6" y="T7"/>
                </a:cxn>
                <a:cxn ang="0">
                  <a:pos x="T8" y="T9"/>
                </a:cxn>
              </a:cxnLst>
              <a:rect l="0" t="0" r="r" b="b"/>
              <a:pathLst>
                <a:path w="133" h="19">
                  <a:moveTo>
                    <a:pt x="19" y="0"/>
                  </a:moveTo>
                  <a:lnTo>
                    <a:pt x="115" y="0"/>
                  </a:lnTo>
                  <a:lnTo>
                    <a:pt x="133" y="19"/>
                  </a:lnTo>
                  <a:lnTo>
                    <a:pt x="0" y="19"/>
                  </a:lnTo>
                  <a:lnTo>
                    <a:pt x="19"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59419" name="Freeform 1051"/>
            <p:cNvSpPr>
              <a:spLocks/>
            </p:cNvSpPr>
            <p:nvPr/>
          </p:nvSpPr>
          <p:spPr bwMode="auto">
            <a:xfrm>
              <a:off x="822" y="2629"/>
              <a:ext cx="211" cy="19"/>
            </a:xfrm>
            <a:custGeom>
              <a:avLst/>
              <a:gdLst>
                <a:gd name="T0" fmla="*/ 19 w 211"/>
                <a:gd name="T1" fmla="*/ 0 h 19"/>
                <a:gd name="T2" fmla="*/ 192 w 211"/>
                <a:gd name="T3" fmla="*/ 0 h 19"/>
                <a:gd name="T4" fmla="*/ 211 w 211"/>
                <a:gd name="T5" fmla="*/ 19 h 19"/>
                <a:gd name="T6" fmla="*/ 0 w 211"/>
                <a:gd name="T7" fmla="*/ 19 h 19"/>
                <a:gd name="T8" fmla="*/ 19 w 211"/>
                <a:gd name="T9" fmla="*/ 0 h 19"/>
              </a:gdLst>
              <a:ahLst/>
              <a:cxnLst>
                <a:cxn ang="0">
                  <a:pos x="T0" y="T1"/>
                </a:cxn>
                <a:cxn ang="0">
                  <a:pos x="T2" y="T3"/>
                </a:cxn>
                <a:cxn ang="0">
                  <a:pos x="T4" y="T5"/>
                </a:cxn>
                <a:cxn ang="0">
                  <a:pos x="T6" y="T7"/>
                </a:cxn>
                <a:cxn ang="0">
                  <a:pos x="T8" y="T9"/>
                </a:cxn>
              </a:cxnLst>
              <a:rect l="0" t="0" r="r" b="b"/>
              <a:pathLst>
                <a:path w="211" h="19">
                  <a:moveTo>
                    <a:pt x="19" y="0"/>
                  </a:moveTo>
                  <a:lnTo>
                    <a:pt x="192" y="0"/>
                  </a:lnTo>
                  <a:lnTo>
                    <a:pt x="211" y="19"/>
                  </a:lnTo>
                  <a:lnTo>
                    <a:pt x="0" y="19"/>
                  </a:lnTo>
                  <a:lnTo>
                    <a:pt x="19"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59420" name="Freeform 1052"/>
            <p:cNvSpPr>
              <a:spLocks/>
            </p:cNvSpPr>
            <p:nvPr/>
          </p:nvSpPr>
          <p:spPr bwMode="auto">
            <a:xfrm>
              <a:off x="783" y="2669"/>
              <a:ext cx="289" cy="18"/>
            </a:xfrm>
            <a:custGeom>
              <a:avLst/>
              <a:gdLst>
                <a:gd name="T0" fmla="*/ 19 w 289"/>
                <a:gd name="T1" fmla="*/ 0 h 18"/>
                <a:gd name="T2" fmla="*/ 270 w 289"/>
                <a:gd name="T3" fmla="*/ 0 h 18"/>
                <a:gd name="T4" fmla="*/ 289 w 289"/>
                <a:gd name="T5" fmla="*/ 18 h 18"/>
                <a:gd name="T6" fmla="*/ 0 w 289"/>
                <a:gd name="T7" fmla="*/ 18 h 18"/>
                <a:gd name="T8" fmla="*/ 19 w 289"/>
                <a:gd name="T9" fmla="*/ 0 h 18"/>
              </a:gdLst>
              <a:ahLst/>
              <a:cxnLst>
                <a:cxn ang="0">
                  <a:pos x="T0" y="T1"/>
                </a:cxn>
                <a:cxn ang="0">
                  <a:pos x="T2" y="T3"/>
                </a:cxn>
                <a:cxn ang="0">
                  <a:pos x="T4" y="T5"/>
                </a:cxn>
                <a:cxn ang="0">
                  <a:pos x="T6" y="T7"/>
                </a:cxn>
                <a:cxn ang="0">
                  <a:pos x="T8" y="T9"/>
                </a:cxn>
              </a:cxnLst>
              <a:rect l="0" t="0" r="r" b="b"/>
              <a:pathLst>
                <a:path w="289" h="18">
                  <a:moveTo>
                    <a:pt x="19" y="0"/>
                  </a:moveTo>
                  <a:lnTo>
                    <a:pt x="270" y="0"/>
                  </a:lnTo>
                  <a:lnTo>
                    <a:pt x="289" y="18"/>
                  </a:lnTo>
                  <a:lnTo>
                    <a:pt x="0" y="18"/>
                  </a:lnTo>
                  <a:lnTo>
                    <a:pt x="19"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59421" name="Freeform 1053"/>
            <p:cNvSpPr>
              <a:spLocks/>
            </p:cNvSpPr>
            <p:nvPr/>
          </p:nvSpPr>
          <p:spPr bwMode="auto">
            <a:xfrm>
              <a:off x="753" y="2708"/>
              <a:ext cx="349" cy="18"/>
            </a:xfrm>
            <a:custGeom>
              <a:avLst/>
              <a:gdLst>
                <a:gd name="T0" fmla="*/ 9 w 349"/>
                <a:gd name="T1" fmla="*/ 0 h 18"/>
                <a:gd name="T2" fmla="*/ 340 w 349"/>
                <a:gd name="T3" fmla="*/ 0 h 18"/>
                <a:gd name="T4" fmla="*/ 349 w 349"/>
                <a:gd name="T5" fmla="*/ 9 h 18"/>
                <a:gd name="T6" fmla="*/ 340 w 349"/>
                <a:gd name="T7" fmla="*/ 18 h 18"/>
                <a:gd name="T8" fmla="*/ 9 w 349"/>
                <a:gd name="T9" fmla="*/ 18 h 18"/>
                <a:gd name="T10" fmla="*/ 0 w 349"/>
                <a:gd name="T11" fmla="*/ 9 h 18"/>
                <a:gd name="T12" fmla="*/ 9 w 349"/>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9" h="18">
                  <a:moveTo>
                    <a:pt x="9" y="0"/>
                  </a:moveTo>
                  <a:lnTo>
                    <a:pt x="340" y="0"/>
                  </a:lnTo>
                  <a:lnTo>
                    <a:pt x="349" y="9"/>
                  </a:lnTo>
                  <a:lnTo>
                    <a:pt x="340" y="18"/>
                  </a:lnTo>
                  <a:lnTo>
                    <a:pt x="9" y="18"/>
                  </a:lnTo>
                  <a:lnTo>
                    <a:pt x="0" y="9"/>
                  </a:lnTo>
                  <a:lnTo>
                    <a:pt x="9"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59422" name="Freeform 1054"/>
            <p:cNvSpPr>
              <a:spLocks/>
            </p:cNvSpPr>
            <p:nvPr/>
          </p:nvSpPr>
          <p:spPr bwMode="auto">
            <a:xfrm>
              <a:off x="860" y="2825"/>
              <a:ext cx="133" cy="19"/>
            </a:xfrm>
            <a:custGeom>
              <a:avLst/>
              <a:gdLst>
                <a:gd name="T0" fmla="*/ 115 w 133"/>
                <a:gd name="T1" fmla="*/ 19 h 19"/>
                <a:gd name="T2" fmla="*/ 18 w 133"/>
                <a:gd name="T3" fmla="*/ 19 h 19"/>
                <a:gd name="T4" fmla="*/ 0 w 133"/>
                <a:gd name="T5" fmla="*/ 0 h 19"/>
                <a:gd name="T6" fmla="*/ 133 w 133"/>
                <a:gd name="T7" fmla="*/ 0 h 19"/>
                <a:gd name="T8" fmla="*/ 115 w 133"/>
                <a:gd name="T9" fmla="*/ 19 h 19"/>
              </a:gdLst>
              <a:ahLst/>
              <a:cxnLst>
                <a:cxn ang="0">
                  <a:pos x="T0" y="T1"/>
                </a:cxn>
                <a:cxn ang="0">
                  <a:pos x="T2" y="T3"/>
                </a:cxn>
                <a:cxn ang="0">
                  <a:pos x="T4" y="T5"/>
                </a:cxn>
                <a:cxn ang="0">
                  <a:pos x="T6" y="T7"/>
                </a:cxn>
                <a:cxn ang="0">
                  <a:pos x="T8" y="T9"/>
                </a:cxn>
              </a:cxnLst>
              <a:rect l="0" t="0" r="r" b="b"/>
              <a:pathLst>
                <a:path w="133" h="19">
                  <a:moveTo>
                    <a:pt x="115" y="19"/>
                  </a:moveTo>
                  <a:lnTo>
                    <a:pt x="18" y="19"/>
                  </a:lnTo>
                  <a:lnTo>
                    <a:pt x="0" y="0"/>
                  </a:lnTo>
                  <a:lnTo>
                    <a:pt x="133" y="0"/>
                  </a:lnTo>
                  <a:lnTo>
                    <a:pt x="115" y="19"/>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59423" name="Freeform 1055"/>
            <p:cNvSpPr>
              <a:spLocks/>
            </p:cNvSpPr>
            <p:nvPr/>
          </p:nvSpPr>
          <p:spPr bwMode="auto">
            <a:xfrm>
              <a:off x="821" y="2786"/>
              <a:ext cx="212" cy="18"/>
            </a:xfrm>
            <a:custGeom>
              <a:avLst/>
              <a:gdLst>
                <a:gd name="T0" fmla="*/ 193 w 212"/>
                <a:gd name="T1" fmla="*/ 18 h 18"/>
                <a:gd name="T2" fmla="*/ 19 w 212"/>
                <a:gd name="T3" fmla="*/ 18 h 18"/>
                <a:gd name="T4" fmla="*/ 0 w 212"/>
                <a:gd name="T5" fmla="*/ 0 h 18"/>
                <a:gd name="T6" fmla="*/ 212 w 212"/>
                <a:gd name="T7" fmla="*/ 0 h 18"/>
                <a:gd name="T8" fmla="*/ 193 w 212"/>
                <a:gd name="T9" fmla="*/ 18 h 18"/>
              </a:gdLst>
              <a:ahLst/>
              <a:cxnLst>
                <a:cxn ang="0">
                  <a:pos x="T0" y="T1"/>
                </a:cxn>
                <a:cxn ang="0">
                  <a:pos x="T2" y="T3"/>
                </a:cxn>
                <a:cxn ang="0">
                  <a:pos x="T4" y="T5"/>
                </a:cxn>
                <a:cxn ang="0">
                  <a:pos x="T6" y="T7"/>
                </a:cxn>
                <a:cxn ang="0">
                  <a:pos x="T8" y="T9"/>
                </a:cxn>
              </a:cxnLst>
              <a:rect l="0" t="0" r="r" b="b"/>
              <a:pathLst>
                <a:path w="212" h="18">
                  <a:moveTo>
                    <a:pt x="193" y="18"/>
                  </a:moveTo>
                  <a:lnTo>
                    <a:pt x="19" y="18"/>
                  </a:lnTo>
                  <a:lnTo>
                    <a:pt x="0" y="0"/>
                  </a:lnTo>
                  <a:lnTo>
                    <a:pt x="212" y="0"/>
                  </a:lnTo>
                  <a:lnTo>
                    <a:pt x="193" y="18"/>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59424" name="Freeform 1056"/>
            <p:cNvSpPr>
              <a:spLocks/>
            </p:cNvSpPr>
            <p:nvPr/>
          </p:nvSpPr>
          <p:spPr bwMode="auto">
            <a:xfrm>
              <a:off x="781" y="2746"/>
              <a:ext cx="291" cy="19"/>
            </a:xfrm>
            <a:custGeom>
              <a:avLst/>
              <a:gdLst>
                <a:gd name="T0" fmla="*/ 273 w 291"/>
                <a:gd name="T1" fmla="*/ 19 h 19"/>
                <a:gd name="T2" fmla="*/ 19 w 291"/>
                <a:gd name="T3" fmla="*/ 19 h 19"/>
                <a:gd name="T4" fmla="*/ 0 w 291"/>
                <a:gd name="T5" fmla="*/ 0 h 19"/>
                <a:gd name="T6" fmla="*/ 291 w 291"/>
                <a:gd name="T7" fmla="*/ 0 h 19"/>
                <a:gd name="T8" fmla="*/ 273 w 291"/>
                <a:gd name="T9" fmla="*/ 19 h 19"/>
              </a:gdLst>
              <a:ahLst/>
              <a:cxnLst>
                <a:cxn ang="0">
                  <a:pos x="T0" y="T1"/>
                </a:cxn>
                <a:cxn ang="0">
                  <a:pos x="T2" y="T3"/>
                </a:cxn>
                <a:cxn ang="0">
                  <a:pos x="T4" y="T5"/>
                </a:cxn>
                <a:cxn ang="0">
                  <a:pos x="T6" y="T7"/>
                </a:cxn>
                <a:cxn ang="0">
                  <a:pos x="T8" y="T9"/>
                </a:cxn>
              </a:cxnLst>
              <a:rect l="0" t="0" r="r" b="b"/>
              <a:pathLst>
                <a:path w="291" h="19">
                  <a:moveTo>
                    <a:pt x="273" y="19"/>
                  </a:moveTo>
                  <a:lnTo>
                    <a:pt x="19" y="19"/>
                  </a:lnTo>
                  <a:lnTo>
                    <a:pt x="0" y="0"/>
                  </a:lnTo>
                  <a:lnTo>
                    <a:pt x="291" y="0"/>
                  </a:lnTo>
                  <a:lnTo>
                    <a:pt x="273" y="19"/>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59425" name="Freeform 1057"/>
            <p:cNvSpPr>
              <a:spLocks/>
            </p:cNvSpPr>
            <p:nvPr/>
          </p:nvSpPr>
          <p:spPr bwMode="auto">
            <a:xfrm>
              <a:off x="753" y="2616"/>
              <a:ext cx="158" cy="7"/>
            </a:xfrm>
            <a:custGeom>
              <a:avLst/>
              <a:gdLst>
                <a:gd name="T0" fmla="*/ 158 w 158"/>
                <a:gd name="T1" fmla="*/ 7 h 7"/>
                <a:gd name="T2" fmla="*/ 0 w 158"/>
                <a:gd name="T3" fmla="*/ 7 h 7"/>
                <a:gd name="T4" fmla="*/ 6 w 158"/>
                <a:gd name="T5" fmla="*/ 0 h 7"/>
                <a:gd name="T6" fmla="*/ 151 w 158"/>
                <a:gd name="T7" fmla="*/ 0 h 7"/>
                <a:gd name="T8" fmla="*/ 158 w 158"/>
                <a:gd name="T9" fmla="*/ 7 h 7"/>
              </a:gdLst>
              <a:ahLst/>
              <a:cxnLst>
                <a:cxn ang="0">
                  <a:pos x="T0" y="T1"/>
                </a:cxn>
                <a:cxn ang="0">
                  <a:pos x="T2" y="T3"/>
                </a:cxn>
                <a:cxn ang="0">
                  <a:pos x="T4" y="T5"/>
                </a:cxn>
                <a:cxn ang="0">
                  <a:pos x="T6" y="T7"/>
                </a:cxn>
                <a:cxn ang="0">
                  <a:pos x="T8" y="T9"/>
                </a:cxn>
              </a:cxnLst>
              <a:rect l="0" t="0" r="r" b="b"/>
              <a:pathLst>
                <a:path w="158" h="7">
                  <a:moveTo>
                    <a:pt x="158" y="7"/>
                  </a:moveTo>
                  <a:lnTo>
                    <a:pt x="0" y="7"/>
                  </a:lnTo>
                  <a:lnTo>
                    <a:pt x="6" y="0"/>
                  </a:lnTo>
                  <a:lnTo>
                    <a:pt x="151" y="0"/>
                  </a:lnTo>
                  <a:lnTo>
                    <a:pt x="158" y="7"/>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59426" name="Freeform 1058"/>
            <p:cNvSpPr>
              <a:spLocks/>
            </p:cNvSpPr>
            <p:nvPr/>
          </p:nvSpPr>
          <p:spPr bwMode="auto">
            <a:xfrm>
              <a:off x="714" y="2656"/>
              <a:ext cx="236" cy="6"/>
            </a:xfrm>
            <a:custGeom>
              <a:avLst/>
              <a:gdLst>
                <a:gd name="T0" fmla="*/ 236 w 236"/>
                <a:gd name="T1" fmla="*/ 6 h 6"/>
                <a:gd name="T2" fmla="*/ 0 w 236"/>
                <a:gd name="T3" fmla="*/ 6 h 6"/>
                <a:gd name="T4" fmla="*/ 6 w 236"/>
                <a:gd name="T5" fmla="*/ 0 h 6"/>
                <a:gd name="T6" fmla="*/ 229 w 236"/>
                <a:gd name="T7" fmla="*/ 0 h 6"/>
                <a:gd name="T8" fmla="*/ 236 w 236"/>
                <a:gd name="T9" fmla="*/ 6 h 6"/>
              </a:gdLst>
              <a:ahLst/>
              <a:cxnLst>
                <a:cxn ang="0">
                  <a:pos x="T0" y="T1"/>
                </a:cxn>
                <a:cxn ang="0">
                  <a:pos x="T2" y="T3"/>
                </a:cxn>
                <a:cxn ang="0">
                  <a:pos x="T4" y="T5"/>
                </a:cxn>
                <a:cxn ang="0">
                  <a:pos x="T6" y="T7"/>
                </a:cxn>
                <a:cxn ang="0">
                  <a:pos x="T8" y="T9"/>
                </a:cxn>
              </a:cxnLst>
              <a:rect l="0" t="0" r="r" b="b"/>
              <a:pathLst>
                <a:path w="236" h="6">
                  <a:moveTo>
                    <a:pt x="236" y="6"/>
                  </a:moveTo>
                  <a:lnTo>
                    <a:pt x="0" y="6"/>
                  </a:lnTo>
                  <a:lnTo>
                    <a:pt x="6" y="0"/>
                  </a:lnTo>
                  <a:lnTo>
                    <a:pt x="229" y="0"/>
                  </a:lnTo>
                  <a:lnTo>
                    <a:pt x="236" y="6"/>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59427" name="Freeform 1059"/>
            <p:cNvSpPr>
              <a:spLocks/>
            </p:cNvSpPr>
            <p:nvPr/>
          </p:nvSpPr>
          <p:spPr bwMode="auto">
            <a:xfrm>
              <a:off x="675" y="2694"/>
              <a:ext cx="314" cy="7"/>
            </a:xfrm>
            <a:custGeom>
              <a:avLst/>
              <a:gdLst>
                <a:gd name="T0" fmla="*/ 314 w 314"/>
                <a:gd name="T1" fmla="*/ 7 h 7"/>
                <a:gd name="T2" fmla="*/ 0 w 314"/>
                <a:gd name="T3" fmla="*/ 7 h 7"/>
                <a:gd name="T4" fmla="*/ 6 w 314"/>
                <a:gd name="T5" fmla="*/ 0 h 7"/>
                <a:gd name="T6" fmla="*/ 307 w 314"/>
                <a:gd name="T7" fmla="*/ 0 h 7"/>
                <a:gd name="T8" fmla="*/ 314 w 314"/>
                <a:gd name="T9" fmla="*/ 7 h 7"/>
              </a:gdLst>
              <a:ahLst/>
              <a:cxnLst>
                <a:cxn ang="0">
                  <a:pos x="T0" y="T1"/>
                </a:cxn>
                <a:cxn ang="0">
                  <a:pos x="T2" y="T3"/>
                </a:cxn>
                <a:cxn ang="0">
                  <a:pos x="T4" y="T5"/>
                </a:cxn>
                <a:cxn ang="0">
                  <a:pos x="T6" y="T7"/>
                </a:cxn>
                <a:cxn ang="0">
                  <a:pos x="T8" y="T9"/>
                </a:cxn>
              </a:cxnLst>
              <a:rect l="0" t="0" r="r" b="b"/>
              <a:pathLst>
                <a:path w="314" h="7">
                  <a:moveTo>
                    <a:pt x="314" y="7"/>
                  </a:moveTo>
                  <a:lnTo>
                    <a:pt x="0" y="7"/>
                  </a:lnTo>
                  <a:lnTo>
                    <a:pt x="6" y="0"/>
                  </a:lnTo>
                  <a:lnTo>
                    <a:pt x="307" y="0"/>
                  </a:lnTo>
                  <a:lnTo>
                    <a:pt x="314" y="7"/>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59428" name="Freeform 1060"/>
            <p:cNvSpPr>
              <a:spLocks/>
            </p:cNvSpPr>
            <p:nvPr/>
          </p:nvSpPr>
          <p:spPr bwMode="auto">
            <a:xfrm>
              <a:off x="750" y="2811"/>
              <a:ext cx="161" cy="7"/>
            </a:xfrm>
            <a:custGeom>
              <a:avLst/>
              <a:gdLst>
                <a:gd name="T0" fmla="*/ 0 w 161"/>
                <a:gd name="T1" fmla="*/ 0 h 7"/>
                <a:gd name="T2" fmla="*/ 161 w 161"/>
                <a:gd name="T3" fmla="*/ 0 h 7"/>
                <a:gd name="T4" fmla="*/ 154 w 161"/>
                <a:gd name="T5" fmla="*/ 7 h 7"/>
                <a:gd name="T6" fmla="*/ 7 w 161"/>
                <a:gd name="T7" fmla="*/ 7 h 7"/>
                <a:gd name="T8" fmla="*/ 0 w 161"/>
                <a:gd name="T9" fmla="*/ 0 h 7"/>
              </a:gdLst>
              <a:ahLst/>
              <a:cxnLst>
                <a:cxn ang="0">
                  <a:pos x="T0" y="T1"/>
                </a:cxn>
                <a:cxn ang="0">
                  <a:pos x="T2" y="T3"/>
                </a:cxn>
                <a:cxn ang="0">
                  <a:pos x="T4" y="T5"/>
                </a:cxn>
                <a:cxn ang="0">
                  <a:pos x="T6" y="T7"/>
                </a:cxn>
                <a:cxn ang="0">
                  <a:pos x="T8" y="T9"/>
                </a:cxn>
              </a:cxnLst>
              <a:rect l="0" t="0" r="r" b="b"/>
              <a:pathLst>
                <a:path w="161" h="7">
                  <a:moveTo>
                    <a:pt x="0" y="0"/>
                  </a:moveTo>
                  <a:lnTo>
                    <a:pt x="161" y="0"/>
                  </a:lnTo>
                  <a:lnTo>
                    <a:pt x="154" y="7"/>
                  </a:lnTo>
                  <a:lnTo>
                    <a:pt x="7" y="7"/>
                  </a:lnTo>
                  <a:lnTo>
                    <a:pt x="0"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59429" name="Freeform 1061"/>
            <p:cNvSpPr>
              <a:spLocks/>
            </p:cNvSpPr>
            <p:nvPr/>
          </p:nvSpPr>
          <p:spPr bwMode="auto">
            <a:xfrm>
              <a:off x="711" y="2772"/>
              <a:ext cx="239" cy="7"/>
            </a:xfrm>
            <a:custGeom>
              <a:avLst/>
              <a:gdLst>
                <a:gd name="T0" fmla="*/ 0 w 239"/>
                <a:gd name="T1" fmla="*/ 0 h 7"/>
                <a:gd name="T2" fmla="*/ 239 w 239"/>
                <a:gd name="T3" fmla="*/ 0 h 7"/>
                <a:gd name="T4" fmla="*/ 233 w 239"/>
                <a:gd name="T5" fmla="*/ 7 h 7"/>
                <a:gd name="T6" fmla="*/ 7 w 239"/>
                <a:gd name="T7" fmla="*/ 7 h 7"/>
                <a:gd name="T8" fmla="*/ 0 w 239"/>
                <a:gd name="T9" fmla="*/ 0 h 7"/>
              </a:gdLst>
              <a:ahLst/>
              <a:cxnLst>
                <a:cxn ang="0">
                  <a:pos x="T0" y="T1"/>
                </a:cxn>
                <a:cxn ang="0">
                  <a:pos x="T2" y="T3"/>
                </a:cxn>
                <a:cxn ang="0">
                  <a:pos x="T4" y="T5"/>
                </a:cxn>
                <a:cxn ang="0">
                  <a:pos x="T6" y="T7"/>
                </a:cxn>
                <a:cxn ang="0">
                  <a:pos x="T8" y="T9"/>
                </a:cxn>
              </a:cxnLst>
              <a:rect l="0" t="0" r="r" b="b"/>
              <a:pathLst>
                <a:path w="239" h="7">
                  <a:moveTo>
                    <a:pt x="0" y="0"/>
                  </a:moveTo>
                  <a:lnTo>
                    <a:pt x="239" y="0"/>
                  </a:lnTo>
                  <a:lnTo>
                    <a:pt x="233" y="7"/>
                  </a:lnTo>
                  <a:lnTo>
                    <a:pt x="7" y="7"/>
                  </a:lnTo>
                  <a:lnTo>
                    <a:pt x="0"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59430" name="Freeform 1062"/>
            <p:cNvSpPr>
              <a:spLocks/>
            </p:cNvSpPr>
            <p:nvPr/>
          </p:nvSpPr>
          <p:spPr bwMode="auto">
            <a:xfrm>
              <a:off x="672" y="2733"/>
              <a:ext cx="317" cy="7"/>
            </a:xfrm>
            <a:custGeom>
              <a:avLst/>
              <a:gdLst>
                <a:gd name="T0" fmla="*/ 0 w 317"/>
                <a:gd name="T1" fmla="*/ 0 h 7"/>
                <a:gd name="T2" fmla="*/ 317 w 317"/>
                <a:gd name="T3" fmla="*/ 0 h 7"/>
                <a:gd name="T4" fmla="*/ 311 w 317"/>
                <a:gd name="T5" fmla="*/ 7 h 7"/>
                <a:gd name="T6" fmla="*/ 7 w 317"/>
                <a:gd name="T7" fmla="*/ 7 h 7"/>
                <a:gd name="T8" fmla="*/ 0 w 317"/>
                <a:gd name="T9" fmla="*/ 0 h 7"/>
              </a:gdLst>
              <a:ahLst/>
              <a:cxnLst>
                <a:cxn ang="0">
                  <a:pos x="T0" y="T1"/>
                </a:cxn>
                <a:cxn ang="0">
                  <a:pos x="T2" y="T3"/>
                </a:cxn>
                <a:cxn ang="0">
                  <a:pos x="T4" y="T5"/>
                </a:cxn>
                <a:cxn ang="0">
                  <a:pos x="T6" y="T7"/>
                </a:cxn>
                <a:cxn ang="0">
                  <a:pos x="T8" y="T9"/>
                </a:cxn>
              </a:cxnLst>
              <a:rect l="0" t="0" r="r" b="b"/>
              <a:pathLst>
                <a:path w="317" h="7">
                  <a:moveTo>
                    <a:pt x="0" y="0"/>
                  </a:moveTo>
                  <a:lnTo>
                    <a:pt x="317" y="0"/>
                  </a:lnTo>
                  <a:lnTo>
                    <a:pt x="311" y="7"/>
                  </a:lnTo>
                  <a:lnTo>
                    <a:pt x="7" y="7"/>
                  </a:lnTo>
                  <a:lnTo>
                    <a:pt x="0"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59431" name="Rectangle 1063"/>
            <p:cNvSpPr>
              <a:spLocks noChangeArrowheads="1"/>
            </p:cNvSpPr>
            <p:nvPr/>
          </p:nvSpPr>
          <p:spPr bwMode="auto">
            <a:xfrm>
              <a:off x="1154" y="2736"/>
              <a:ext cx="6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S</a:t>
              </a:r>
              <a:endParaRPr lang="en-US" altLang="en-US" sz="2000">
                <a:latin typeface="Bodoni Bd BT" pitchFamily="18" charset="0"/>
              </a:endParaRPr>
            </a:p>
          </p:txBody>
        </p:sp>
        <p:sp>
          <p:nvSpPr>
            <p:cNvPr id="59432" name="Rectangle 1064"/>
            <p:cNvSpPr>
              <a:spLocks noChangeArrowheads="1"/>
            </p:cNvSpPr>
            <p:nvPr/>
          </p:nvSpPr>
          <p:spPr bwMode="auto">
            <a:xfrm>
              <a:off x="1219"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o</a:t>
              </a:r>
              <a:endParaRPr lang="en-US" altLang="en-US" sz="2000">
                <a:latin typeface="Bodoni Bd BT" pitchFamily="18" charset="0"/>
              </a:endParaRPr>
            </a:p>
          </p:txBody>
        </p:sp>
        <p:sp>
          <p:nvSpPr>
            <p:cNvPr id="59433" name="Rectangle 1065"/>
            <p:cNvSpPr>
              <a:spLocks noChangeArrowheads="1"/>
            </p:cNvSpPr>
            <p:nvPr/>
          </p:nvSpPr>
          <p:spPr bwMode="auto">
            <a:xfrm>
              <a:off x="1282" y="2736"/>
              <a:ext cx="35"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f</a:t>
              </a:r>
              <a:endParaRPr lang="en-US" altLang="en-US" sz="2000">
                <a:latin typeface="Bodoni Bd BT" pitchFamily="18" charset="0"/>
              </a:endParaRPr>
            </a:p>
          </p:txBody>
        </p:sp>
        <p:sp>
          <p:nvSpPr>
            <p:cNvPr id="59434" name="Rectangle 1066"/>
            <p:cNvSpPr>
              <a:spLocks noChangeArrowheads="1"/>
            </p:cNvSpPr>
            <p:nvPr/>
          </p:nvSpPr>
          <p:spPr bwMode="auto">
            <a:xfrm>
              <a:off x="1314"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t</a:t>
              </a:r>
              <a:endParaRPr lang="en-US" altLang="en-US" sz="2000">
                <a:latin typeface="Bodoni Bd BT" pitchFamily="18" charset="0"/>
              </a:endParaRPr>
            </a:p>
          </p:txBody>
        </p:sp>
        <p:sp>
          <p:nvSpPr>
            <p:cNvPr id="59435" name="Rectangle 1067"/>
            <p:cNvSpPr>
              <a:spLocks noChangeArrowheads="1"/>
            </p:cNvSpPr>
            <p:nvPr/>
          </p:nvSpPr>
          <p:spPr bwMode="auto">
            <a:xfrm>
              <a:off x="1352" y="2736"/>
              <a:ext cx="92"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w</a:t>
              </a:r>
              <a:endParaRPr lang="en-US" altLang="en-US" sz="2000">
                <a:latin typeface="Bodoni Bd BT" pitchFamily="18" charset="0"/>
              </a:endParaRPr>
            </a:p>
          </p:txBody>
        </p:sp>
        <p:sp>
          <p:nvSpPr>
            <p:cNvPr id="59436" name="Rectangle 1068"/>
            <p:cNvSpPr>
              <a:spLocks noChangeArrowheads="1"/>
            </p:cNvSpPr>
            <p:nvPr/>
          </p:nvSpPr>
          <p:spPr bwMode="auto">
            <a:xfrm>
              <a:off x="1440" y="2736"/>
              <a:ext cx="58"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a</a:t>
              </a:r>
              <a:endParaRPr lang="en-US" altLang="en-US" sz="2000">
                <a:latin typeface="Bodoni Bd BT" pitchFamily="18" charset="0"/>
              </a:endParaRPr>
            </a:p>
          </p:txBody>
        </p:sp>
        <p:sp>
          <p:nvSpPr>
            <p:cNvPr id="59437" name="Rectangle 1069"/>
            <p:cNvSpPr>
              <a:spLocks noChangeArrowheads="1"/>
            </p:cNvSpPr>
            <p:nvPr/>
          </p:nvSpPr>
          <p:spPr bwMode="auto">
            <a:xfrm>
              <a:off x="1494"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r</a:t>
              </a:r>
              <a:endParaRPr lang="en-US" altLang="en-US" sz="2000">
                <a:latin typeface="Bodoni Bd BT" pitchFamily="18" charset="0"/>
              </a:endParaRPr>
            </a:p>
          </p:txBody>
        </p:sp>
        <p:sp>
          <p:nvSpPr>
            <p:cNvPr id="59438" name="Rectangle 1070"/>
            <p:cNvSpPr>
              <a:spLocks noChangeArrowheads="1"/>
            </p:cNvSpPr>
            <p:nvPr/>
          </p:nvSpPr>
          <p:spPr bwMode="auto">
            <a:xfrm>
              <a:off x="1536" y="2736"/>
              <a:ext cx="58"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e</a:t>
              </a:r>
              <a:endParaRPr lang="en-US" altLang="en-US" sz="2000">
                <a:latin typeface="Bodoni Bd BT" pitchFamily="18" charset="0"/>
              </a:endParaRPr>
            </a:p>
          </p:txBody>
        </p:sp>
        <p:sp>
          <p:nvSpPr>
            <p:cNvPr id="59439" name="Rectangle 1071"/>
            <p:cNvSpPr>
              <a:spLocks noChangeArrowheads="1"/>
            </p:cNvSpPr>
            <p:nvPr/>
          </p:nvSpPr>
          <p:spPr bwMode="auto">
            <a:xfrm>
              <a:off x="1593" y="2736"/>
              <a:ext cx="2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 </a:t>
              </a:r>
              <a:endParaRPr lang="en-US" altLang="en-US" sz="2000">
                <a:latin typeface="Bodoni Bd BT" pitchFamily="18" charset="0"/>
              </a:endParaRPr>
            </a:p>
          </p:txBody>
        </p:sp>
        <p:sp>
          <p:nvSpPr>
            <p:cNvPr id="59440" name="Rectangle 1072"/>
            <p:cNvSpPr>
              <a:spLocks noChangeArrowheads="1"/>
            </p:cNvSpPr>
            <p:nvPr/>
          </p:nvSpPr>
          <p:spPr bwMode="auto">
            <a:xfrm>
              <a:off x="1616"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E</a:t>
              </a:r>
              <a:endParaRPr lang="en-US" altLang="en-US" sz="2000">
                <a:latin typeface="Bodoni Bd BT" pitchFamily="18" charset="0"/>
              </a:endParaRPr>
            </a:p>
          </p:txBody>
        </p:sp>
        <p:sp>
          <p:nvSpPr>
            <p:cNvPr id="59441" name="Rectangle 1073"/>
            <p:cNvSpPr>
              <a:spLocks noChangeArrowheads="1"/>
            </p:cNvSpPr>
            <p:nvPr/>
          </p:nvSpPr>
          <p:spPr bwMode="auto">
            <a:xfrm>
              <a:off x="1677"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n</a:t>
              </a:r>
              <a:endParaRPr lang="en-US" altLang="en-US" sz="2000">
                <a:latin typeface="Bodoni Bd BT" pitchFamily="18" charset="0"/>
              </a:endParaRPr>
            </a:p>
          </p:txBody>
        </p:sp>
        <p:sp>
          <p:nvSpPr>
            <p:cNvPr id="59442" name="Rectangle 1074"/>
            <p:cNvSpPr>
              <a:spLocks noChangeArrowheads="1"/>
            </p:cNvSpPr>
            <p:nvPr/>
          </p:nvSpPr>
          <p:spPr bwMode="auto">
            <a:xfrm>
              <a:off x="1737"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g</a:t>
              </a:r>
              <a:endParaRPr lang="en-US" altLang="en-US" sz="2000">
                <a:latin typeface="Bodoni Bd BT" pitchFamily="18" charset="0"/>
              </a:endParaRPr>
            </a:p>
          </p:txBody>
        </p:sp>
        <p:sp>
          <p:nvSpPr>
            <p:cNvPr id="59443" name="Rectangle 1075"/>
            <p:cNvSpPr>
              <a:spLocks noChangeArrowheads="1"/>
            </p:cNvSpPr>
            <p:nvPr/>
          </p:nvSpPr>
          <p:spPr bwMode="auto">
            <a:xfrm>
              <a:off x="1797" y="2736"/>
              <a:ext cx="2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i</a:t>
              </a:r>
              <a:endParaRPr lang="en-US" altLang="en-US" sz="2000">
                <a:latin typeface="Bodoni Bd BT" pitchFamily="18" charset="0"/>
              </a:endParaRPr>
            </a:p>
          </p:txBody>
        </p:sp>
        <p:sp>
          <p:nvSpPr>
            <p:cNvPr id="59444" name="Rectangle 1076"/>
            <p:cNvSpPr>
              <a:spLocks noChangeArrowheads="1"/>
            </p:cNvSpPr>
            <p:nvPr/>
          </p:nvSpPr>
          <p:spPr bwMode="auto">
            <a:xfrm>
              <a:off x="1824"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n</a:t>
              </a:r>
              <a:endParaRPr lang="en-US" altLang="en-US" sz="2000">
                <a:latin typeface="Bodoni Bd BT" pitchFamily="18" charset="0"/>
              </a:endParaRPr>
            </a:p>
          </p:txBody>
        </p:sp>
        <p:sp>
          <p:nvSpPr>
            <p:cNvPr id="59445" name="Rectangle 1077"/>
            <p:cNvSpPr>
              <a:spLocks noChangeArrowheads="1"/>
            </p:cNvSpPr>
            <p:nvPr/>
          </p:nvSpPr>
          <p:spPr bwMode="auto">
            <a:xfrm>
              <a:off x="1884" y="2736"/>
              <a:ext cx="58"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e</a:t>
              </a:r>
              <a:endParaRPr lang="en-US" altLang="en-US" sz="2000">
                <a:latin typeface="Bodoni Bd BT" pitchFamily="18" charset="0"/>
              </a:endParaRPr>
            </a:p>
          </p:txBody>
        </p:sp>
        <p:sp>
          <p:nvSpPr>
            <p:cNvPr id="59446" name="Rectangle 1078"/>
            <p:cNvSpPr>
              <a:spLocks noChangeArrowheads="1"/>
            </p:cNvSpPr>
            <p:nvPr/>
          </p:nvSpPr>
          <p:spPr bwMode="auto">
            <a:xfrm>
              <a:off x="1942" y="2736"/>
              <a:ext cx="58"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e</a:t>
              </a:r>
              <a:endParaRPr lang="en-US" altLang="en-US" sz="2000">
                <a:latin typeface="Bodoni Bd BT" pitchFamily="18" charset="0"/>
              </a:endParaRPr>
            </a:p>
          </p:txBody>
        </p:sp>
        <p:sp>
          <p:nvSpPr>
            <p:cNvPr id="59447" name="Rectangle 1079"/>
            <p:cNvSpPr>
              <a:spLocks noChangeArrowheads="1"/>
            </p:cNvSpPr>
            <p:nvPr/>
          </p:nvSpPr>
          <p:spPr bwMode="auto">
            <a:xfrm>
              <a:off x="1998"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r</a:t>
              </a:r>
              <a:endParaRPr lang="en-US" altLang="en-US" sz="2000">
                <a:latin typeface="Bodoni Bd BT" pitchFamily="18" charset="0"/>
              </a:endParaRPr>
            </a:p>
          </p:txBody>
        </p:sp>
        <p:sp>
          <p:nvSpPr>
            <p:cNvPr id="59448" name="Rectangle 1080"/>
            <p:cNvSpPr>
              <a:spLocks noChangeArrowheads="1"/>
            </p:cNvSpPr>
            <p:nvPr/>
          </p:nvSpPr>
          <p:spPr bwMode="auto">
            <a:xfrm>
              <a:off x="2039" y="2736"/>
              <a:ext cx="2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i</a:t>
              </a:r>
              <a:endParaRPr lang="en-US" altLang="en-US" sz="2000">
                <a:latin typeface="Bodoni Bd BT" pitchFamily="18" charset="0"/>
              </a:endParaRPr>
            </a:p>
          </p:txBody>
        </p:sp>
        <p:sp>
          <p:nvSpPr>
            <p:cNvPr id="59449" name="Rectangle 1081"/>
            <p:cNvSpPr>
              <a:spLocks noChangeArrowheads="1"/>
            </p:cNvSpPr>
            <p:nvPr/>
          </p:nvSpPr>
          <p:spPr bwMode="auto">
            <a:xfrm>
              <a:off x="2067"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n</a:t>
              </a:r>
              <a:endParaRPr lang="en-US" altLang="en-US" sz="2000">
                <a:latin typeface="Bodoni Bd BT" pitchFamily="18" charset="0"/>
              </a:endParaRPr>
            </a:p>
          </p:txBody>
        </p:sp>
        <p:sp>
          <p:nvSpPr>
            <p:cNvPr id="59450" name="Rectangle 1082"/>
            <p:cNvSpPr>
              <a:spLocks noChangeArrowheads="1"/>
            </p:cNvSpPr>
            <p:nvPr/>
          </p:nvSpPr>
          <p:spPr bwMode="auto">
            <a:xfrm>
              <a:off x="2127"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g</a:t>
              </a:r>
              <a:endParaRPr lang="en-US" altLang="en-US" sz="2000">
                <a:latin typeface="Bodoni Bd BT" pitchFamily="18" charset="0"/>
              </a:endParaRPr>
            </a:p>
          </p:txBody>
        </p:sp>
        <p:sp>
          <p:nvSpPr>
            <p:cNvPr id="59451" name="Rectangle 1083"/>
            <p:cNvSpPr>
              <a:spLocks noChangeArrowheads="1"/>
            </p:cNvSpPr>
            <p:nvPr/>
          </p:nvSpPr>
          <p:spPr bwMode="auto">
            <a:xfrm>
              <a:off x="2191" y="2736"/>
              <a:ext cx="2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 </a:t>
              </a:r>
              <a:endParaRPr lang="en-US" altLang="en-US" sz="2000">
                <a:latin typeface="Bodoni Bd BT" pitchFamily="18" charset="0"/>
              </a:endParaRPr>
            </a:p>
          </p:txBody>
        </p:sp>
        <p:sp>
          <p:nvSpPr>
            <p:cNvPr id="59452" name="Rectangle 1084"/>
            <p:cNvSpPr>
              <a:spLocks noChangeArrowheads="1"/>
            </p:cNvSpPr>
            <p:nvPr/>
          </p:nvSpPr>
          <p:spPr bwMode="auto">
            <a:xfrm>
              <a:off x="2213" y="2736"/>
              <a:ext cx="2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I</a:t>
              </a:r>
              <a:endParaRPr lang="en-US" altLang="en-US" sz="2000">
                <a:latin typeface="Bodoni Bd BT" pitchFamily="18" charset="0"/>
              </a:endParaRPr>
            </a:p>
          </p:txBody>
        </p:sp>
        <p:sp>
          <p:nvSpPr>
            <p:cNvPr id="59453" name="Rectangle 1085"/>
            <p:cNvSpPr>
              <a:spLocks noChangeArrowheads="1"/>
            </p:cNvSpPr>
            <p:nvPr/>
          </p:nvSpPr>
          <p:spPr bwMode="auto">
            <a:xfrm>
              <a:off x="2239"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n</a:t>
              </a:r>
              <a:endParaRPr lang="en-US" altLang="en-US" sz="2000">
                <a:latin typeface="Bodoni Bd BT" pitchFamily="18" charset="0"/>
              </a:endParaRPr>
            </a:p>
          </p:txBody>
        </p:sp>
        <p:sp>
          <p:nvSpPr>
            <p:cNvPr id="59454" name="Rectangle 1086"/>
            <p:cNvSpPr>
              <a:spLocks noChangeArrowheads="1"/>
            </p:cNvSpPr>
            <p:nvPr/>
          </p:nvSpPr>
          <p:spPr bwMode="auto">
            <a:xfrm>
              <a:off x="2302" y="2736"/>
              <a:ext cx="52"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s</a:t>
              </a:r>
              <a:endParaRPr lang="en-US" altLang="en-US" sz="2000">
                <a:latin typeface="Bodoni Bd BT" pitchFamily="18" charset="0"/>
              </a:endParaRPr>
            </a:p>
          </p:txBody>
        </p:sp>
        <p:sp>
          <p:nvSpPr>
            <p:cNvPr id="59455" name="Rectangle 1087"/>
            <p:cNvSpPr>
              <a:spLocks noChangeArrowheads="1"/>
            </p:cNvSpPr>
            <p:nvPr/>
          </p:nvSpPr>
          <p:spPr bwMode="auto">
            <a:xfrm>
              <a:off x="2355"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t</a:t>
              </a:r>
              <a:endParaRPr lang="en-US" altLang="en-US" sz="2000">
                <a:latin typeface="Bodoni Bd BT" pitchFamily="18" charset="0"/>
              </a:endParaRPr>
            </a:p>
          </p:txBody>
        </p:sp>
        <p:sp>
          <p:nvSpPr>
            <p:cNvPr id="59456" name="Rectangle 1088"/>
            <p:cNvSpPr>
              <a:spLocks noChangeArrowheads="1"/>
            </p:cNvSpPr>
            <p:nvPr/>
          </p:nvSpPr>
          <p:spPr bwMode="auto">
            <a:xfrm>
              <a:off x="2393" y="2736"/>
              <a:ext cx="2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i</a:t>
              </a:r>
              <a:endParaRPr lang="en-US" altLang="en-US" sz="2000">
                <a:latin typeface="Bodoni Bd BT" pitchFamily="18" charset="0"/>
              </a:endParaRPr>
            </a:p>
          </p:txBody>
        </p:sp>
        <p:sp>
          <p:nvSpPr>
            <p:cNvPr id="59457" name="Rectangle 1089"/>
            <p:cNvSpPr>
              <a:spLocks noChangeArrowheads="1"/>
            </p:cNvSpPr>
            <p:nvPr/>
          </p:nvSpPr>
          <p:spPr bwMode="auto">
            <a:xfrm>
              <a:off x="2424"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t</a:t>
              </a:r>
              <a:endParaRPr lang="en-US" altLang="en-US" sz="2000">
                <a:latin typeface="Bodoni Bd BT" pitchFamily="18" charset="0"/>
              </a:endParaRPr>
            </a:p>
          </p:txBody>
        </p:sp>
        <p:sp>
          <p:nvSpPr>
            <p:cNvPr id="59458" name="Rectangle 1090"/>
            <p:cNvSpPr>
              <a:spLocks noChangeArrowheads="1"/>
            </p:cNvSpPr>
            <p:nvPr/>
          </p:nvSpPr>
          <p:spPr bwMode="auto">
            <a:xfrm>
              <a:off x="2463"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u</a:t>
              </a:r>
              <a:endParaRPr lang="en-US" altLang="en-US" sz="2000">
                <a:latin typeface="Bodoni Bd BT" pitchFamily="18" charset="0"/>
              </a:endParaRPr>
            </a:p>
          </p:txBody>
        </p:sp>
        <p:sp>
          <p:nvSpPr>
            <p:cNvPr id="59459" name="Rectangle 1091"/>
            <p:cNvSpPr>
              <a:spLocks noChangeArrowheads="1"/>
            </p:cNvSpPr>
            <p:nvPr/>
          </p:nvSpPr>
          <p:spPr bwMode="auto">
            <a:xfrm>
              <a:off x="2527"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t</a:t>
              </a:r>
              <a:endParaRPr lang="en-US" altLang="en-US" sz="2000">
                <a:latin typeface="Bodoni Bd BT" pitchFamily="18" charset="0"/>
              </a:endParaRPr>
            </a:p>
          </p:txBody>
        </p:sp>
        <p:sp>
          <p:nvSpPr>
            <p:cNvPr id="59460" name="Rectangle 1092"/>
            <p:cNvSpPr>
              <a:spLocks noChangeArrowheads="1"/>
            </p:cNvSpPr>
            <p:nvPr/>
          </p:nvSpPr>
          <p:spPr bwMode="auto">
            <a:xfrm>
              <a:off x="2566" y="2736"/>
              <a:ext cx="58"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e</a:t>
              </a:r>
              <a:endParaRPr lang="en-US" altLang="en-US" sz="2000">
                <a:latin typeface="Bodoni Bd BT" pitchFamily="18" charset="0"/>
              </a:endParaRPr>
            </a:p>
          </p:txBody>
        </p:sp>
      </p:grpSp>
    </p:spTree>
    <p:extLst>
      <p:ext uri="{BB962C8B-B14F-4D97-AF65-F5344CB8AC3E}">
        <p14:creationId xmlns:p14="http://schemas.microsoft.com/office/powerpoint/2010/main" val="10597572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9267642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64366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991989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646115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38890600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668297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6696674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412339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990146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2001844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0418631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6024500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2206559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6933269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9558947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1473115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e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 Software Process: Workshop Assignment 7F</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6" r:id="rId4"/>
    <p:sldLayoutId id="2147483727" r:id="rId5"/>
    <p:sldLayoutId id="2147483676" r:id="rId6"/>
    <p:sldLayoutId id="2147483662" r:id="rId7"/>
    <p:sldLayoutId id="2147483664" r:id="rId8"/>
    <p:sldLayoutId id="2147483672" r:id="rId9"/>
    <p:sldLayoutId id="2147483673" r:id="rId10"/>
    <p:sldLayoutId id="2147483674" r:id="rId11"/>
    <p:sldLayoutId id="2147483675" r:id="rId12"/>
    <p:sldLayoutId id="2147483728" r:id="rId13"/>
    <p:sldLayoutId id="2147483729" r:id="rId14"/>
    <p:sldLayoutId id="2147483730" r:id="rId15"/>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 Software Process: Workshop Assignment 7F</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727192499"/>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8.wmf"/><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9.wmf"/><Relationship Id="rId4" Type="http://schemas.openxmlformats.org/officeDocument/2006/relationships/oleObject" Target="../embeddings/oleObject4.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7.emf"/><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r>
              <a:rPr lang="en-US" altLang="en-US" dirty="0"/>
              <a:t>Personal Software </a:t>
            </a:r>
            <a:br>
              <a:rPr lang="en-US" altLang="en-US" dirty="0"/>
            </a:br>
            <a:r>
              <a:rPr lang="en-US" altLang="en-US" dirty="0" err="1"/>
              <a:t>Process</a:t>
            </a:r>
            <a:r>
              <a:rPr lang="en-US" altLang="en-US" baseline="30000" dirty="0" err="1"/>
              <a:t>SM</a:t>
            </a:r>
            <a:r>
              <a:rPr lang="en-US" altLang="en-US" dirty="0"/>
              <a:t> for Engineers: </a:t>
            </a:r>
            <a:br>
              <a:rPr lang="en-US" altLang="en-US" dirty="0"/>
            </a:br>
            <a:r>
              <a:rPr lang="en-US" altLang="en-US" dirty="0"/>
              <a:t>Part I </a:t>
            </a:r>
            <a:br>
              <a:rPr lang="en-US" altLang="en-US" dirty="0"/>
            </a:br>
            <a:endParaRPr lang="en-US" altLang="en-US" dirty="0"/>
          </a:p>
        </p:txBody>
      </p:sp>
      <p:sp>
        <p:nvSpPr>
          <p:cNvPr id="2" name="Subtitle 1"/>
          <p:cNvSpPr>
            <a:spLocks noGrp="1"/>
          </p:cNvSpPr>
          <p:nvPr>
            <p:ph type="subTitle" idx="1"/>
          </p:nvPr>
        </p:nvSpPr>
        <p:spPr/>
        <p:txBody>
          <a:bodyPr/>
          <a:lstStyle/>
          <a:p>
            <a:r>
              <a:rPr lang="en-US" altLang="en-US" dirty="0">
                <a:solidFill>
                  <a:srgbClr val="000000"/>
                </a:solidFill>
              </a:rPr>
              <a:t>Workshop: Assignment 7F</a:t>
            </a:r>
            <a:endParaRPr lang="en-US" dirty="0">
              <a:solidFill>
                <a:srgbClr val="000000"/>
              </a:solidFill>
            </a:endParaRPr>
          </a:p>
        </p:txBody>
      </p:sp>
    </p:spTree>
    <p:extLst>
      <p:ext uri="{BB962C8B-B14F-4D97-AF65-F5344CB8AC3E}">
        <p14:creationId xmlns:p14="http://schemas.microsoft.com/office/powerpoint/2010/main" val="10367981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3" name="Rectangle 5"/>
          <p:cNvSpPr>
            <a:spLocks noGrp="1" noChangeArrowheads="1"/>
          </p:cNvSpPr>
          <p:nvPr>
            <p:ph type="title"/>
          </p:nvPr>
        </p:nvSpPr>
        <p:spPr/>
        <p:txBody>
          <a:bodyPr/>
          <a:lstStyle/>
          <a:p>
            <a:r>
              <a:rPr lang="en-US" altLang="en-US"/>
              <a:t>Calculating Correlation</a:t>
            </a:r>
          </a:p>
        </p:txBody>
      </p:sp>
      <p:sp>
        <p:nvSpPr>
          <p:cNvPr id="2" name="Content Placeholder 1"/>
          <p:cNvSpPr>
            <a:spLocks noGrp="1"/>
          </p:cNvSpPr>
          <p:nvPr>
            <p:ph idx="1"/>
          </p:nvPr>
        </p:nvSpPr>
        <p:spPr/>
        <p:txBody>
          <a:bodyPr/>
          <a:lstStyle/>
          <a:p>
            <a:r>
              <a:rPr lang="en-US" altLang="en-US" dirty="0"/>
              <a:t>The formula for calculating the correlation coefficient </a:t>
            </a:r>
            <a:r>
              <a:rPr lang="en-US" altLang="en-US" i="1" dirty="0"/>
              <a:t>r</a:t>
            </a:r>
            <a:r>
              <a:rPr lang="en-US" altLang="en-US" dirty="0"/>
              <a:t> is</a:t>
            </a:r>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a:p>
            <a:r>
              <a:rPr lang="en-US" altLang="en-US" dirty="0"/>
              <a:t>where</a:t>
            </a:r>
          </a:p>
          <a:p>
            <a:pPr lvl="1"/>
            <a:r>
              <a:rPr lang="en-US" altLang="en-US" i="1" dirty="0"/>
              <a:t>x</a:t>
            </a:r>
            <a:r>
              <a:rPr lang="en-US" altLang="en-US" dirty="0"/>
              <a:t> and </a:t>
            </a:r>
            <a:r>
              <a:rPr lang="en-US" altLang="en-US" i="1" dirty="0"/>
              <a:t>y</a:t>
            </a:r>
            <a:r>
              <a:rPr lang="en-US" altLang="en-US" dirty="0"/>
              <a:t> are the two paired sets of data</a:t>
            </a:r>
          </a:p>
          <a:p>
            <a:pPr lvl="1"/>
            <a:r>
              <a:rPr lang="en-US" altLang="en-US" i="1" dirty="0"/>
              <a:t>n</a:t>
            </a:r>
            <a:r>
              <a:rPr lang="en-US" altLang="en-US" dirty="0"/>
              <a:t> is the number of their members</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graphicFrame>
        <p:nvGraphicFramePr>
          <p:cNvPr id="73734" name="Object 6">
            <a:hlinkClick r:id="" action="ppaction://ole?verb=0"/>
          </p:cNvPr>
          <p:cNvGraphicFramePr>
            <a:graphicFrameLocks/>
          </p:cNvGraphicFramePr>
          <p:nvPr>
            <p:extLst>
              <p:ext uri="{D42A27DB-BD31-4B8C-83A1-F6EECF244321}">
                <p14:modId xmlns:p14="http://schemas.microsoft.com/office/powerpoint/2010/main" val="2135139268"/>
              </p:ext>
            </p:extLst>
          </p:nvPr>
        </p:nvGraphicFramePr>
        <p:xfrm>
          <a:off x="393172" y="2065866"/>
          <a:ext cx="6462712" cy="2074863"/>
        </p:xfrm>
        <a:graphic>
          <a:graphicData uri="http://schemas.openxmlformats.org/presentationml/2006/ole">
            <mc:AlternateContent xmlns:mc="http://schemas.openxmlformats.org/markup-compatibility/2006">
              <mc:Choice xmlns:v="urn:schemas-microsoft-com:vml" Requires="v">
                <p:oleObj spid="_x0000_s3086" name="Equation" r:id="rId4" imgW="6462360" imgH="2074680" progId="Equation.3">
                  <p:embed/>
                </p:oleObj>
              </mc:Choice>
              <mc:Fallback>
                <p:oleObj name="Equation" r:id="rId4" imgW="6462360" imgH="2074680" progId="Equation.3">
                  <p:embed/>
                  <p:pic>
                    <p:nvPicPr>
                      <p:cNvPr id="0" name=""/>
                      <p:cNvPicPr>
                        <a:picLocks noChangeArrowheads="1"/>
                      </p:cNvPicPr>
                      <p:nvPr/>
                    </p:nvPicPr>
                    <p:blipFill>
                      <a:blip r:embed="rId5">
                        <a:grayscl/>
                        <a:biLevel thresh="50000"/>
                        <a:extLst>
                          <a:ext uri="{28A0092B-C50C-407E-A947-70E740481C1C}">
                            <a14:useLocalDpi xmlns:a14="http://schemas.microsoft.com/office/drawing/2010/main" val="0"/>
                          </a:ext>
                        </a:extLst>
                      </a:blip>
                      <a:srcRect/>
                      <a:stretch>
                        <a:fillRect/>
                      </a:stretch>
                    </p:blipFill>
                    <p:spPr bwMode="auto">
                      <a:xfrm>
                        <a:off x="393172" y="2065866"/>
                        <a:ext cx="6462712" cy="20748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068520010"/>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ltLang="en-US" dirty="0"/>
              <a:t>Regression Parameter: </a:t>
            </a:r>
            <a:r>
              <a:rPr lang="el-GR" altLang="en-US" dirty="0"/>
              <a:t>β</a:t>
            </a:r>
            <a:r>
              <a:rPr lang="en-US" altLang="en-US" baseline="-25000" dirty="0"/>
              <a:t>1</a:t>
            </a:r>
          </a:p>
        </p:txBody>
      </p:sp>
      <p:sp>
        <p:nvSpPr>
          <p:cNvPr id="6" name="Content Placeholder 5"/>
          <p:cNvSpPr>
            <a:spLocks noGrp="1"/>
          </p:cNvSpPr>
          <p:nvPr>
            <p:ph idx="1"/>
          </p:nvPr>
        </p:nvSpPr>
        <p:spPr/>
        <p:txBody>
          <a:bodyPr/>
          <a:lstStyle/>
          <a:p>
            <a:r>
              <a:rPr lang="en-US" altLang="en-US" dirty="0"/>
              <a:t>The formula for the regression parameter </a:t>
            </a:r>
            <a:r>
              <a:rPr lang="en-US" altLang="en-US" dirty="0">
                <a:latin typeface="Symbol" panose="05050102010706020507" pitchFamily="18" charset="2"/>
              </a:rPr>
              <a:t>b</a:t>
            </a:r>
            <a:r>
              <a:rPr lang="en-US" altLang="en-US" baseline="-25000" dirty="0"/>
              <a:t>1</a:t>
            </a:r>
            <a:r>
              <a:rPr lang="en-US" altLang="en-US" dirty="0"/>
              <a:t> is</a:t>
            </a:r>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graphicFrame>
        <p:nvGraphicFramePr>
          <p:cNvPr id="12303" name="Object 15"/>
          <p:cNvGraphicFramePr>
            <a:graphicFrameLocks noChangeAspect="1"/>
          </p:cNvGraphicFramePr>
          <p:nvPr>
            <p:extLst>
              <p:ext uri="{D42A27DB-BD31-4B8C-83A1-F6EECF244321}">
                <p14:modId xmlns:p14="http://schemas.microsoft.com/office/powerpoint/2010/main" val="3009873396"/>
              </p:ext>
            </p:extLst>
          </p:nvPr>
        </p:nvGraphicFramePr>
        <p:xfrm>
          <a:off x="387930" y="1837903"/>
          <a:ext cx="4948572" cy="2699376"/>
        </p:xfrm>
        <a:graphic>
          <a:graphicData uri="http://schemas.openxmlformats.org/presentationml/2006/ole">
            <mc:AlternateContent xmlns:mc="http://schemas.openxmlformats.org/markup-compatibility/2006">
              <mc:Choice xmlns:v="urn:schemas-microsoft-com:vml" Requires="v">
                <p:oleObj spid="_x0000_s4113" name="Equation" r:id="rId4" imgW="1536480" imgH="838080" progId="Equation.3">
                  <p:embed/>
                </p:oleObj>
              </mc:Choice>
              <mc:Fallback>
                <p:oleObj name="Equation" r:id="rId4" imgW="1536480" imgH="8380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7930" y="1837903"/>
                        <a:ext cx="4948572" cy="2699376"/>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209053020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t>Regression Parameter: </a:t>
            </a:r>
            <a:r>
              <a:rPr lang="el-GR" altLang="en-US" dirty="0"/>
              <a:t>β</a:t>
            </a:r>
            <a:r>
              <a:rPr lang="en-US" altLang="en-US" baseline="-25000" dirty="0"/>
              <a:t>0</a:t>
            </a:r>
          </a:p>
        </p:txBody>
      </p:sp>
      <p:sp>
        <p:nvSpPr>
          <p:cNvPr id="6" name="Content Placeholder 5"/>
          <p:cNvSpPr>
            <a:spLocks noGrp="1"/>
          </p:cNvSpPr>
          <p:nvPr>
            <p:ph idx="1"/>
          </p:nvPr>
        </p:nvSpPr>
        <p:spPr/>
        <p:txBody>
          <a:bodyPr/>
          <a:lstStyle/>
          <a:p>
            <a:r>
              <a:rPr lang="en-US" altLang="en-US" dirty="0"/>
              <a:t>The formula for the regression parameter </a:t>
            </a:r>
            <a:r>
              <a:rPr lang="en-US" altLang="en-US" dirty="0">
                <a:latin typeface="Symbol" panose="05050102010706020507" pitchFamily="18" charset="2"/>
              </a:rPr>
              <a:t>b</a:t>
            </a:r>
            <a:r>
              <a:rPr lang="en-US" altLang="en-US" baseline="-25000" dirty="0"/>
              <a:t>0</a:t>
            </a:r>
            <a:r>
              <a:rPr lang="en-US" altLang="en-US" dirty="0"/>
              <a:t> is</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
        <p:nvSpPr>
          <p:cNvPr id="10245" name="Rectangle 5"/>
          <p:cNvSpPr>
            <a:spLocks noChangeArrowheads="1"/>
          </p:cNvSpPr>
          <p:nvPr/>
        </p:nvSpPr>
        <p:spPr bwMode="auto">
          <a:xfrm>
            <a:off x="395217" y="1989426"/>
            <a:ext cx="5394325" cy="5699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spAutoFit/>
          </a:bodyPr>
          <a:lstStyle/>
          <a:p>
            <a:pPr eaLnBrk="0" hangingPunct="0">
              <a:lnSpc>
                <a:spcPct val="87000"/>
              </a:lnSpc>
            </a:pPr>
            <a:r>
              <a:rPr lang="en-US" altLang="en-US" sz="3600" b="0" i="1" dirty="0">
                <a:latin typeface="Symbol" panose="05050102010706020507" pitchFamily="18" charset="2"/>
              </a:rPr>
              <a:t>b</a:t>
            </a:r>
            <a:r>
              <a:rPr lang="en-US" altLang="en-US" sz="2800" b="0" baseline="-25000" dirty="0">
                <a:latin typeface="Times" panose="02020603050405020304" pitchFamily="18" charset="0"/>
              </a:rPr>
              <a:t>0</a:t>
            </a:r>
            <a:r>
              <a:rPr lang="en-US" altLang="en-US" sz="1600" b="0" dirty="0">
                <a:latin typeface="Symbol" panose="05050102010706020507" pitchFamily="18" charset="2"/>
              </a:rPr>
              <a:t>   </a:t>
            </a:r>
            <a:r>
              <a:rPr lang="en-US" altLang="en-US" sz="3600" b="0" dirty="0">
                <a:latin typeface="Symbol" panose="05050102010706020507" pitchFamily="18" charset="2"/>
              </a:rPr>
              <a:t>= </a:t>
            </a:r>
            <a:r>
              <a:rPr lang="en-US" altLang="en-US" sz="3600" b="0" i="1" dirty="0" err="1">
                <a:latin typeface="Times" panose="02020603050405020304" pitchFamily="18" charset="0"/>
              </a:rPr>
              <a:t>y</a:t>
            </a:r>
            <a:r>
              <a:rPr lang="en-US" altLang="en-US" sz="3600" b="0" i="1" baseline="-25000" dirty="0" err="1">
                <a:latin typeface="Times" panose="02020603050405020304" pitchFamily="18" charset="0"/>
              </a:rPr>
              <a:t>avg</a:t>
            </a:r>
            <a:r>
              <a:rPr lang="en-US" altLang="en-US" sz="3600" b="0" i="1" baseline="-25000" dirty="0">
                <a:latin typeface="Century Schoolbook" panose="02040604050505020304" pitchFamily="18" charset="0"/>
              </a:rPr>
              <a:t> </a:t>
            </a:r>
            <a:r>
              <a:rPr lang="en-US" altLang="en-US" sz="3600" b="0" dirty="0">
                <a:latin typeface="Symbol" panose="05050102010706020507" pitchFamily="18" charset="2"/>
              </a:rPr>
              <a:t>-</a:t>
            </a:r>
            <a:r>
              <a:rPr lang="en-US" altLang="en-US" sz="3600" b="0" i="1" baseline="-25000" dirty="0">
                <a:latin typeface="Century Schoolbook" panose="02040604050505020304" pitchFamily="18" charset="0"/>
              </a:rPr>
              <a:t> </a:t>
            </a:r>
            <a:r>
              <a:rPr lang="en-US" altLang="en-US" sz="3600" b="0" i="1" dirty="0">
                <a:latin typeface="Symbol" panose="05050102010706020507" pitchFamily="18" charset="2"/>
              </a:rPr>
              <a:t>b</a:t>
            </a:r>
            <a:r>
              <a:rPr lang="en-US" altLang="en-US" sz="2800" b="0" baseline="-25000" dirty="0">
                <a:latin typeface="Times" panose="02020603050405020304" pitchFamily="18" charset="0"/>
              </a:rPr>
              <a:t>1</a:t>
            </a:r>
            <a:r>
              <a:rPr lang="en-US" altLang="en-US" sz="2800" b="0" i="1" dirty="0">
                <a:latin typeface="Times" panose="02020603050405020304" pitchFamily="18" charset="0"/>
              </a:rPr>
              <a:t>x</a:t>
            </a:r>
            <a:r>
              <a:rPr lang="en-US" altLang="en-US" sz="2800" b="0" i="1" baseline="-25000" dirty="0">
                <a:latin typeface="Times" panose="02020603050405020304" pitchFamily="18" charset="0"/>
              </a:rPr>
              <a:t>avg     </a:t>
            </a:r>
            <a:endParaRPr lang="en-US" altLang="en-US" sz="3600" b="0" i="1" baseline="-25000" dirty="0">
              <a:latin typeface="Century Schoolbook" panose="02040604050505020304" pitchFamily="18" charset="0"/>
            </a:endParaRPr>
          </a:p>
        </p:txBody>
      </p:sp>
    </p:spTree>
    <p:extLst>
      <p:ext uri="{BB962C8B-B14F-4D97-AF65-F5344CB8AC3E}">
        <p14:creationId xmlns:p14="http://schemas.microsoft.com/office/powerpoint/2010/main" val="64124320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1" name="Rectangle 5"/>
          <p:cNvSpPr>
            <a:spLocks noGrp="1" noChangeArrowheads="1"/>
          </p:cNvSpPr>
          <p:nvPr>
            <p:ph type="title"/>
          </p:nvPr>
        </p:nvSpPr>
        <p:spPr/>
        <p:txBody>
          <a:bodyPr/>
          <a:lstStyle/>
          <a:p>
            <a:r>
              <a:rPr lang="en-US" altLang="en-US" dirty="0"/>
              <a:t>Projection: </a:t>
            </a:r>
            <a:r>
              <a:rPr lang="en-US" altLang="en-US" i="1" dirty="0" err="1"/>
              <a:t>y</a:t>
            </a:r>
            <a:r>
              <a:rPr lang="en-US" altLang="en-US" i="1" baseline="-25000" dirty="0" err="1"/>
              <a:t>k</a:t>
            </a:r>
            <a:endParaRPr lang="en-US" altLang="en-US" i="1" dirty="0"/>
          </a:p>
        </p:txBody>
      </p:sp>
      <p:sp>
        <p:nvSpPr>
          <p:cNvPr id="2" name="Content Placeholder 1"/>
          <p:cNvSpPr>
            <a:spLocks noGrp="1"/>
          </p:cNvSpPr>
          <p:nvPr>
            <p:ph idx="1"/>
          </p:nvPr>
        </p:nvSpPr>
        <p:spPr/>
        <p:txBody>
          <a:bodyPr/>
          <a:lstStyle/>
          <a:p>
            <a:r>
              <a:rPr lang="en-US" altLang="en-US" dirty="0"/>
              <a:t>The formula for calculating the projection </a:t>
            </a:r>
            <a:r>
              <a:rPr lang="en-US" altLang="en-US" i="1" dirty="0" err="1"/>
              <a:t>y</a:t>
            </a:r>
            <a:r>
              <a:rPr lang="en-US" altLang="en-US" i="1" baseline="-25000" dirty="0" err="1"/>
              <a:t>k</a:t>
            </a:r>
            <a:r>
              <a:rPr lang="en-US" altLang="en-US" dirty="0"/>
              <a:t> is</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
        <p:nvSpPr>
          <p:cNvPr id="80904" name="Rectangle 8"/>
          <p:cNvSpPr>
            <a:spLocks noChangeArrowheads="1"/>
          </p:cNvSpPr>
          <p:nvPr/>
        </p:nvSpPr>
        <p:spPr bwMode="auto">
          <a:xfrm>
            <a:off x="371105" y="1954213"/>
            <a:ext cx="5394325" cy="5699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spAutoFit/>
          </a:bodyPr>
          <a:lstStyle/>
          <a:p>
            <a:pPr eaLnBrk="0" hangingPunct="0">
              <a:lnSpc>
                <a:spcPct val="87000"/>
              </a:lnSpc>
            </a:pPr>
            <a:r>
              <a:rPr lang="en-US" altLang="en-US" sz="3600" b="0" i="1" dirty="0" err="1">
                <a:latin typeface="Times" panose="02020603050405020304" pitchFamily="18" charset="0"/>
              </a:rPr>
              <a:t>y</a:t>
            </a:r>
            <a:r>
              <a:rPr lang="en-US" altLang="en-US" sz="3600" b="0" i="1" baseline="-25000" dirty="0" err="1">
                <a:latin typeface="Times" panose="02020603050405020304" pitchFamily="18" charset="0"/>
              </a:rPr>
              <a:t>k</a:t>
            </a:r>
            <a:r>
              <a:rPr lang="en-US" altLang="en-US" sz="3600" b="0" i="1" dirty="0">
                <a:latin typeface="Symbol" panose="05050102010706020507" pitchFamily="18" charset="2"/>
              </a:rPr>
              <a:t> = b</a:t>
            </a:r>
            <a:r>
              <a:rPr lang="en-US" altLang="en-US" sz="2800" b="0" baseline="-25000" dirty="0">
                <a:latin typeface="Times" panose="02020603050405020304" pitchFamily="18" charset="0"/>
              </a:rPr>
              <a:t>0</a:t>
            </a:r>
            <a:r>
              <a:rPr lang="en-US" altLang="en-US" sz="1600" b="0" dirty="0">
                <a:latin typeface="Symbol" panose="05050102010706020507" pitchFamily="18" charset="2"/>
              </a:rPr>
              <a:t>   </a:t>
            </a:r>
            <a:r>
              <a:rPr lang="en-US" altLang="en-US" sz="3600" b="0" dirty="0">
                <a:latin typeface="Symbol" panose="05050102010706020507" pitchFamily="18" charset="2"/>
              </a:rPr>
              <a:t>+ </a:t>
            </a:r>
            <a:r>
              <a:rPr lang="en-US" altLang="en-US" sz="3600" b="0" i="1" dirty="0">
                <a:latin typeface="Symbol" panose="05050102010706020507" pitchFamily="18" charset="2"/>
              </a:rPr>
              <a:t>b</a:t>
            </a:r>
            <a:r>
              <a:rPr lang="en-US" altLang="en-US" sz="2800" b="0" baseline="-25000" dirty="0">
                <a:latin typeface="Times" panose="02020603050405020304" pitchFamily="18" charset="0"/>
              </a:rPr>
              <a:t>1</a:t>
            </a:r>
            <a:r>
              <a:rPr lang="en-US" altLang="en-US" sz="2800" b="0" i="1" dirty="0">
                <a:latin typeface="Times" panose="02020603050405020304" pitchFamily="18" charset="0"/>
              </a:rPr>
              <a:t>x</a:t>
            </a:r>
            <a:r>
              <a:rPr lang="en-US" altLang="en-US" sz="2800" b="0" i="1" baseline="-25000" dirty="0">
                <a:latin typeface="Times" panose="02020603050405020304" pitchFamily="18" charset="0"/>
              </a:rPr>
              <a:t>k</a:t>
            </a:r>
            <a:endParaRPr lang="en-US" altLang="en-US" sz="3600" b="0" dirty="0">
              <a:latin typeface="Symbol" panose="05050102010706020507" pitchFamily="18" charset="2"/>
            </a:endParaRPr>
          </a:p>
        </p:txBody>
      </p:sp>
    </p:spTree>
    <p:extLst>
      <p:ext uri="{BB962C8B-B14F-4D97-AF65-F5344CB8AC3E}">
        <p14:creationId xmlns:p14="http://schemas.microsoft.com/office/powerpoint/2010/main" val="58216823"/>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p:cNvSpPr>
            <a:spLocks noGrp="1" noChangeArrowheads="1"/>
          </p:cNvSpPr>
          <p:nvPr>
            <p:ph type="title"/>
          </p:nvPr>
        </p:nvSpPr>
        <p:spPr/>
        <p:txBody>
          <a:bodyPr/>
          <a:lstStyle/>
          <a:p>
            <a:r>
              <a:rPr lang="en-US" altLang="en-US"/>
              <a:t>Assignment Instructions -1</a:t>
            </a:r>
          </a:p>
        </p:txBody>
      </p:sp>
      <p:sp>
        <p:nvSpPr>
          <p:cNvPr id="2" name="Content Placeholder 1"/>
          <p:cNvSpPr>
            <a:spLocks noGrp="1"/>
          </p:cNvSpPr>
          <p:nvPr>
            <p:ph idx="1"/>
          </p:nvPr>
        </p:nvSpPr>
        <p:spPr/>
        <p:txBody>
          <a:bodyPr/>
          <a:lstStyle/>
          <a:p>
            <a:r>
              <a:rPr lang="en-US" altLang="en-US" dirty="0"/>
              <a:t>Using the PSP1.1 process, complete the planning phase for Assignment 7F.</a:t>
            </a:r>
          </a:p>
          <a:p>
            <a:endParaRPr lang="en-US" altLang="en-US" dirty="0"/>
          </a:p>
          <a:p>
            <a:r>
              <a:rPr lang="en-US" altLang="en-US" dirty="0"/>
              <a:t>When you have finished planning, review your work with the instructor.</a:t>
            </a:r>
          </a:p>
          <a:p>
            <a:endParaRPr lang="en-US" altLang="en-US" dirty="0"/>
          </a:p>
          <a:p>
            <a:r>
              <a:rPr lang="en-US" altLang="en-US" dirty="0"/>
              <a:t>After your plan has been reviewed, complete the assignment using PSP1.1.</a:t>
            </a:r>
          </a:p>
          <a:p>
            <a:endParaRPr lang="en-US" altLang="en-US" dirty="0"/>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66554792"/>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p:cNvSpPr>
            <a:spLocks noGrp="1" noChangeArrowheads="1"/>
          </p:cNvSpPr>
          <p:nvPr>
            <p:ph type="title"/>
          </p:nvPr>
        </p:nvSpPr>
        <p:spPr/>
        <p:txBody>
          <a:bodyPr/>
          <a:lstStyle/>
          <a:p>
            <a:r>
              <a:rPr lang="en-US" altLang="en-US"/>
              <a:t>Assignment Instructions -2</a:t>
            </a:r>
          </a:p>
        </p:txBody>
      </p:sp>
      <p:sp>
        <p:nvSpPr>
          <p:cNvPr id="2" name="Content Placeholder 1"/>
          <p:cNvSpPr>
            <a:spLocks noGrp="1"/>
          </p:cNvSpPr>
          <p:nvPr>
            <p:ph idx="1"/>
          </p:nvPr>
        </p:nvSpPr>
        <p:spPr/>
        <p:txBody>
          <a:bodyPr/>
          <a:lstStyle/>
          <a:p>
            <a:r>
              <a:rPr lang="en-US" altLang="en-US" sz="2000" dirty="0"/>
              <a:t>When you have completed the postmortem phase, submit your assignment package, source code, and test results to the instructor in the following order (no staples):</a:t>
            </a:r>
          </a:p>
          <a:p>
            <a:pPr lvl="1"/>
            <a:r>
              <a:rPr lang="en-US" altLang="en-US" sz="2000" dirty="0"/>
              <a:t>PSP1.1 project plan summary</a:t>
            </a:r>
          </a:p>
          <a:p>
            <a:pPr lvl="1"/>
            <a:r>
              <a:rPr lang="en-US" altLang="en-US" sz="2000" dirty="0"/>
              <a:t>test report</a:t>
            </a:r>
          </a:p>
          <a:p>
            <a:pPr lvl="1"/>
            <a:r>
              <a:rPr lang="en-US" altLang="en-US" sz="2000" dirty="0"/>
              <a:t>PIP form</a:t>
            </a:r>
          </a:p>
          <a:p>
            <a:pPr lvl="1"/>
            <a:r>
              <a:rPr lang="en-US" altLang="en-US" sz="2000" dirty="0"/>
              <a:t>size estimating template</a:t>
            </a:r>
          </a:p>
          <a:p>
            <a:pPr lvl="1"/>
            <a:r>
              <a:rPr lang="en-US" altLang="en-US" sz="2000" dirty="0"/>
              <a:t>PROBE worksheet</a:t>
            </a:r>
          </a:p>
          <a:p>
            <a:pPr lvl="1"/>
            <a:r>
              <a:rPr lang="en-US" altLang="en-US" sz="2000" dirty="0"/>
              <a:t>time recording log</a:t>
            </a:r>
          </a:p>
          <a:p>
            <a:pPr lvl="1"/>
            <a:r>
              <a:rPr lang="en-US" altLang="en-US" sz="2000" dirty="0"/>
              <a:t>defect recording log</a:t>
            </a:r>
          </a:p>
          <a:p>
            <a:pPr lvl="1"/>
            <a:r>
              <a:rPr lang="en-US" altLang="en-US" sz="2000" dirty="0"/>
              <a:t>source program listing</a:t>
            </a:r>
          </a:p>
          <a:p>
            <a:pPr lvl="1"/>
            <a:r>
              <a:rPr lang="en-US" altLang="en-US" sz="2000" dirty="0"/>
              <a:t>test results</a:t>
            </a:r>
          </a:p>
          <a:p>
            <a:pPr lvl="1"/>
            <a:r>
              <a:rPr lang="en-US" altLang="en-US" sz="2000" dirty="0"/>
              <a:t>LOC report (use Program 4d)</a:t>
            </a:r>
          </a:p>
          <a:p>
            <a:endParaRPr lang="en-US" sz="2000"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899091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4"/>
          <p:cNvSpPr>
            <a:spLocks noGrp="1" noChangeArrowheads="1"/>
          </p:cNvSpPr>
          <p:nvPr>
            <p:ph type="title"/>
          </p:nvPr>
        </p:nvSpPr>
        <p:spPr/>
        <p:txBody>
          <a:bodyPr/>
          <a:lstStyle/>
          <a:p>
            <a:r>
              <a:rPr lang="en-US" altLang="en-US"/>
              <a:t>PSP 1.1 Evaluation Criteria</a:t>
            </a:r>
          </a:p>
        </p:txBody>
      </p:sp>
      <p:sp>
        <p:nvSpPr>
          <p:cNvPr id="2" name="Content Placeholder 1"/>
          <p:cNvSpPr>
            <a:spLocks noGrp="1"/>
          </p:cNvSpPr>
          <p:nvPr>
            <p:ph idx="1"/>
          </p:nvPr>
        </p:nvSpPr>
        <p:spPr/>
        <p:txBody>
          <a:bodyPr/>
          <a:lstStyle/>
          <a:p>
            <a:r>
              <a:rPr lang="en-US" altLang="en-US" dirty="0"/>
              <a:t>Your process report must be</a:t>
            </a:r>
          </a:p>
          <a:p>
            <a:pPr lvl="1"/>
            <a:r>
              <a:rPr lang="en-US" altLang="en-US" dirty="0"/>
              <a:t>complete</a:t>
            </a:r>
          </a:p>
          <a:p>
            <a:pPr lvl="1"/>
            <a:r>
              <a:rPr lang="en-US" altLang="en-US" dirty="0"/>
              <a:t>legible</a:t>
            </a:r>
          </a:p>
          <a:p>
            <a:pPr lvl="1"/>
            <a:r>
              <a:rPr lang="en-US" altLang="en-US" dirty="0"/>
              <a:t>in the specified order</a:t>
            </a:r>
          </a:p>
          <a:p>
            <a:endParaRPr lang="en-US" altLang="en-US" dirty="0"/>
          </a:p>
          <a:p>
            <a:r>
              <a:rPr lang="en-US" altLang="en-US" dirty="0"/>
              <a:t>Your process data, including size calculations, must be</a:t>
            </a:r>
          </a:p>
          <a:p>
            <a:pPr lvl="1"/>
            <a:r>
              <a:rPr lang="en-US" altLang="en-US" dirty="0"/>
              <a:t>accurate</a:t>
            </a:r>
          </a:p>
          <a:p>
            <a:pPr lvl="1"/>
            <a:r>
              <a:rPr lang="en-US" altLang="en-US" dirty="0"/>
              <a:t>precise</a:t>
            </a:r>
          </a:p>
          <a:p>
            <a:pPr lvl="1"/>
            <a:r>
              <a:rPr lang="en-US" altLang="en-US" dirty="0"/>
              <a:t>self-consistent</a:t>
            </a:r>
          </a:p>
          <a:p>
            <a:pPr lvl="1"/>
            <a:endParaRPr lang="en-US" altLang="en-US" dirty="0"/>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639486002"/>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4"/>
          <p:cNvSpPr>
            <a:spLocks noGrp="1" noChangeArrowheads="1"/>
          </p:cNvSpPr>
          <p:nvPr>
            <p:ph type="title"/>
          </p:nvPr>
        </p:nvSpPr>
        <p:spPr/>
        <p:txBody>
          <a:bodyPr/>
          <a:lstStyle/>
          <a:p>
            <a:r>
              <a:rPr lang="en-US" altLang="en-US"/>
              <a:t>General Guidelines -1</a:t>
            </a:r>
          </a:p>
        </p:txBody>
      </p:sp>
      <p:sp>
        <p:nvSpPr>
          <p:cNvPr id="2" name="Content Placeholder 1"/>
          <p:cNvSpPr>
            <a:spLocks noGrp="1"/>
          </p:cNvSpPr>
          <p:nvPr>
            <p:ph idx="1"/>
          </p:nvPr>
        </p:nvSpPr>
        <p:spPr/>
        <p:txBody>
          <a:bodyPr/>
          <a:lstStyle/>
          <a:p>
            <a:r>
              <a:rPr lang="en-US" altLang="en-US" dirty="0"/>
              <a:t>Keep your programs simple. You will learn as much from small programs as from large ones.</a:t>
            </a:r>
          </a:p>
          <a:p>
            <a:endParaRPr lang="en-US" altLang="en-US" dirty="0"/>
          </a:p>
          <a:p>
            <a:r>
              <a:rPr lang="en-US" altLang="en-US" dirty="0"/>
              <a:t>Keep your reports and standards simple and short.</a:t>
            </a:r>
          </a:p>
          <a:p>
            <a:endParaRPr lang="en-US" altLang="en-US" dirty="0"/>
          </a:p>
          <a:p>
            <a:r>
              <a:rPr lang="en-US" altLang="en-US" dirty="0"/>
              <a:t>Do not hesitate to copy or build on the PSP materials.</a:t>
            </a:r>
          </a:p>
          <a:p>
            <a:endParaRPr lang="en-US" altLang="en-US" dirty="0"/>
          </a:p>
          <a:p>
            <a:r>
              <a:rPr lang="en-US" altLang="en-US" dirty="0"/>
              <a:t>Do it right the first time. If you are not sure, find out.</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855557990"/>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1028"/>
          <p:cNvSpPr>
            <a:spLocks noGrp="1" noChangeArrowheads="1"/>
          </p:cNvSpPr>
          <p:nvPr>
            <p:ph type="title"/>
          </p:nvPr>
        </p:nvSpPr>
        <p:spPr/>
        <p:txBody>
          <a:bodyPr/>
          <a:lstStyle/>
          <a:p>
            <a:r>
              <a:rPr lang="en-US" altLang="en-US"/>
              <a:t>General Guidelines -2</a:t>
            </a:r>
          </a:p>
        </p:txBody>
      </p:sp>
      <p:sp>
        <p:nvSpPr>
          <p:cNvPr id="2" name="Content Placeholder 1"/>
          <p:cNvSpPr>
            <a:spLocks noGrp="1"/>
          </p:cNvSpPr>
          <p:nvPr>
            <p:ph idx="1"/>
          </p:nvPr>
        </p:nvSpPr>
        <p:spPr/>
        <p:txBody>
          <a:bodyPr/>
          <a:lstStyle/>
          <a:p>
            <a:r>
              <a:rPr lang="en-US" altLang="en-US" dirty="0"/>
              <a:t>Software is not a solo business, so you do not have to work alone.  However, you must produce your own estimates, designs, and code.</a:t>
            </a:r>
          </a:p>
          <a:p>
            <a:endParaRPr lang="en-US" altLang="en-US" dirty="0"/>
          </a:p>
          <a:p>
            <a:r>
              <a:rPr lang="en-US" altLang="en-US" dirty="0"/>
              <a:t>You may have others review your work, and you may change it as a result.</a:t>
            </a:r>
          </a:p>
          <a:p>
            <a:endParaRPr lang="en-US" altLang="en-US" dirty="0"/>
          </a:p>
          <a:p>
            <a:r>
              <a:rPr lang="en-US" altLang="en-US" dirty="0"/>
              <a:t>You should note any help in your process report. Include the review time that you and your associates spent, and log the defects found.</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03215480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p:txBody>
          <a:bodyPr/>
          <a:lstStyle/>
          <a:p>
            <a:r>
              <a:rPr lang="en-US" altLang="en-US"/>
              <a:t>Workshop Objectives</a:t>
            </a:r>
          </a:p>
        </p:txBody>
      </p:sp>
      <p:sp>
        <p:nvSpPr>
          <p:cNvPr id="5" name="Content Placeholder 4"/>
          <p:cNvSpPr>
            <a:spLocks noGrp="1"/>
          </p:cNvSpPr>
          <p:nvPr>
            <p:ph idx="1"/>
          </p:nvPr>
        </p:nvSpPr>
        <p:spPr/>
        <p:txBody>
          <a:bodyPr/>
          <a:lstStyle/>
          <a:p>
            <a:r>
              <a:rPr lang="en-US" altLang="en-US" dirty="0"/>
              <a:t>After this workshop, you will</a:t>
            </a:r>
          </a:p>
          <a:p>
            <a:pPr lvl="1"/>
            <a:r>
              <a:rPr lang="en-US" altLang="en-US" dirty="0"/>
              <a:t>understand Program 7F requirements</a:t>
            </a:r>
          </a:p>
          <a:p>
            <a:pPr lvl="1"/>
            <a:r>
              <a:rPr lang="en-US" altLang="en-US" dirty="0"/>
              <a:t>have completed Program 7F planning</a:t>
            </a:r>
          </a:p>
          <a:p>
            <a:pPr lvl="2"/>
            <a:r>
              <a:rPr lang="en-US" altLang="en-US" dirty="0"/>
              <a:t>conceptual design</a:t>
            </a:r>
          </a:p>
          <a:p>
            <a:pPr lvl="2"/>
            <a:r>
              <a:rPr lang="en-US" altLang="en-US" dirty="0"/>
              <a:t>size estimate</a:t>
            </a:r>
          </a:p>
          <a:p>
            <a:pPr lvl="2"/>
            <a:r>
              <a:rPr lang="en-US" altLang="en-US" dirty="0"/>
              <a:t>resource estimate</a:t>
            </a:r>
          </a:p>
          <a:p>
            <a:endParaRPr lang="en-US" dirty="0"/>
          </a:p>
        </p:txBody>
      </p:sp>
      <p:sp>
        <p:nvSpPr>
          <p:cNvPr id="7" name="Picture Placeholder 6"/>
          <p:cNvSpPr>
            <a:spLocks noGrp="1"/>
          </p:cNvSpPr>
          <p:nvPr>
            <p:ph type="pic" sz="quarter" idx="11"/>
          </p:nvPr>
        </p:nvSpPr>
        <p:spPr/>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74254202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5"/>
          <p:cNvSpPr>
            <a:spLocks noGrp="1" noChangeArrowheads="1"/>
          </p:cNvSpPr>
          <p:nvPr>
            <p:ph type="title"/>
          </p:nvPr>
        </p:nvSpPr>
        <p:spPr/>
        <p:txBody>
          <a:bodyPr/>
          <a:lstStyle/>
          <a:p>
            <a:r>
              <a:rPr lang="en-US" altLang="en-US" dirty="0"/>
              <a:t>Program 7F Requirements -1</a:t>
            </a:r>
          </a:p>
        </p:txBody>
      </p:sp>
      <p:sp>
        <p:nvSpPr>
          <p:cNvPr id="4" name="Content Placeholder 3"/>
          <p:cNvSpPr>
            <a:spLocks noGrp="1"/>
          </p:cNvSpPr>
          <p:nvPr>
            <p:ph idx="1"/>
          </p:nvPr>
        </p:nvSpPr>
        <p:spPr/>
        <p:txBody>
          <a:bodyPr/>
          <a:lstStyle/>
          <a:p>
            <a:r>
              <a:rPr lang="en-US" altLang="en-US" dirty="0"/>
              <a:t>Given </a:t>
            </a:r>
            <a:r>
              <a:rPr lang="en-US" altLang="en-US" i="1" dirty="0"/>
              <a:t>n</a:t>
            </a:r>
            <a:r>
              <a:rPr lang="en-US" altLang="en-US" dirty="0"/>
              <a:t> pairs of historical data and a new estimate, use PSP1.1 to write Program 7F to calculate </a:t>
            </a:r>
          </a:p>
          <a:p>
            <a:pPr lvl="1"/>
            <a:r>
              <a:rPr lang="en-US" altLang="en-US" dirty="0"/>
              <a:t>the correlation </a:t>
            </a:r>
            <a:r>
              <a:rPr lang="en-US" altLang="en-US" i="1" dirty="0" err="1"/>
              <a:t>r</a:t>
            </a:r>
            <a:r>
              <a:rPr lang="en-US" altLang="en-US" i="1" baseline="-25000" dirty="0" err="1"/>
              <a:t>xy</a:t>
            </a:r>
            <a:endParaRPr lang="en-US" altLang="en-US" i="1" baseline="-25000" dirty="0"/>
          </a:p>
          <a:p>
            <a:pPr lvl="1"/>
            <a:r>
              <a:rPr lang="en-US" altLang="en-US" dirty="0"/>
              <a:t>the linear regression parameters </a:t>
            </a:r>
            <a:r>
              <a:rPr lang="el-GR" altLang="en-US" dirty="0"/>
              <a:t>β</a:t>
            </a:r>
            <a:r>
              <a:rPr lang="en-US" altLang="en-US" baseline="-25000" dirty="0"/>
              <a:t>0</a:t>
            </a:r>
            <a:r>
              <a:rPr lang="en-US" altLang="en-US" dirty="0"/>
              <a:t> and </a:t>
            </a:r>
            <a:r>
              <a:rPr lang="el-GR" altLang="en-US" dirty="0"/>
              <a:t>β</a:t>
            </a:r>
            <a:r>
              <a:rPr lang="en-US" altLang="en-US" baseline="-25000" dirty="0"/>
              <a:t>1</a:t>
            </a:r>
          </a:p>
          <a:p>
            <a:pPr lvl="1"/>
            <a:r>
              <a:rPr lang="en-US" altLang="en-US" dirty="0"/>
              <a:t>a projection, </a:t>
            </a:r>
            <a:r>
              <a:rPr lang="en-US" altLang="en-US" i="1" dirty="0" err="1"/>
              <a:t>y</a:t>
            </a:r>
            <a:r>
              <a:rPr lang="en-US" altLang="en-US" i="1" baseline="-25000" dirty="0" err="1"/>
              <a:t>k</a:t>
            </a:r>
            <a:r>
              <a:rPr lang="en-US" altLang="en-US" dirty="0"/>
              <a:t>, based on the </a:t>
            </a:r>
            <a:r>
              <a:rPr lang="el-GR" altLang="en-US" dirty="0"/>
              <a:t>β</a:t>
            </a:r>
            <a:r>
              <a:rPr lang="en-US" altLang="en-US" baseline="-25000" dirty="0"/>
              <a:t>0</a:t>
            </a:r>
            <a:r>
              <a:rPr lang="en-US" altLang="en-US" dirty="0"/>
              <a:t> and </a:t>
            </a:r>
            <a:r>
              <a:rPr lang="el-GR" altLang="en-US" dirty="0"/>
              <a:t>β</a:t>
            </a:r>
            <a:r>
              <a:rPr lang="en-US" altLang="en-US" baseline="-25000" dirty="0"/>
              <a:t>1</a:t>
            </a:r>
            <a:r>
              <a:rPr lang="en-US" altLang="en-US" dirty="0"/>
              <a:t> parameters (given a new estimate </a:t>
            </a:r>
            <a:r>
              <a:rPr lang="en-US" altLang="en-US" i="1" dirty="0" err="1"/>
              <a:t>x</a:t>
            </a:r>
            <a:r>
              <a:rPr lang="en-US" altLang="en-US" i="1" baseline="-25000" dirty="0" err="1"/>
              <a:t>k</a:t>
            </a:r>
            <a:r>
              <a:rPr lang="en-US" altLang="en-US" dirty="0"/>
              <a:t>)</a:t>
            </a:r>
          </a:p>
          <a:p>
            <a:pPr lvl="1"/>
            <a:endParaRPr lang="en-US" altLang="en-US" dirty="0"/>
          </a:p>
          <a:p>
            <a:r>
              <a:rPr lang="en-US" altLang="en-US" dirty="0"/>
              <a:t>Enhance the linked list developed in Program 1D to store the </a:t>
            </a:r>
            <a:r>
              <a:rPr lang="en-US" altLang="en-US" i="1" dirty="0"/>
              <a:t>n</a:t>
            </a:r>
            <a:r>
              <a:rPr lang="en-US" altLang="en-US" dirty="0"/>
              <a:t> data sets, where each data set contains exactly two real numbers.</a:t>
            </a:r>
          </a:p>
          <a:p>
            <a:endParaRPr lang="en-US" altLang="en-US" dirty="0"/>
          </a:p>
          <a:p>
            <a:r>
              <a:rPr lang="en-US" altLang="en-US" sz="1500" i="1" dirty="0"/>
              <a:t>ALAN NOTES: Remember your base may include more than one source file, such as a previous main, as well as your Linked List code.</a:t>
            </a:r>
          </a:p>
        </p:txBody>
      </p:sp>
      <p:sp>
        <p:nvSpPr>
          <p:cNvPr id="6" name="Picture Placeholder 5"/>
          <p:cNvSpPr>
            <a:spLocks noGrp="1"/>
          </p:cNvSpPr>
          <p:nvPr>
            <p:ph type="pic" sz="quarter" idx="11"/>
          </p:nvPr>
        </p:nvSpPr>
        <p:spPr/>
      </p:sp>
      <p:sp>
        <p:nvSpPr>
          <p:cNvPr id="5" name="Text Placeholder 4"/>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9083694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5"/>
          <p:cNvSpPr>
            <a:spLocks noGrp="1" noChangeArrowheads="1"/>
          </p:cNvSpPr>
          <p:nvPr>
            <p:ph type="title"/>
          </p:nvPr>
        </p:nvSpPr>
        <p:spPr/>
        <p:txBody>
          <a:bodyPr/>
          <a:lstStyle/>
          <a:p>
            <a:r>
              <a:rPr lang="en-US" altLang="en-US" dirty="0"/>
              <a:t>Program 7F Requirements -2</a:t>
            </a:r>
          </a:p>
        </p:txBody>
      </p:sp>
      <p:sp>
        <p:nvSpPr>
          <p:cNvPr id="8" name="Content Placeholder 7"/>
          <p:cNvSpPr>
            <a:spLocks noGrp="1"/>
          </p:cNvSpPr>
          <p:nvPr>
            <p:ph idx="1"/>
          </p:nvPr>
        </p:nvSpPr>
        <p:spPr/>
        <p:txBody>
          <a:bodyPr/>
          <a:lstStyle/>
          <a:p>
            <a:r>
              <a:rPr lang="en-US" altLang="en-US" sz="1800" dirty="0"/>
              <a:t>Test the program.  At a minimum, test your program with three data sets: </a:t>
            </a:r>
          </a:p>
          <a:p>
            <a:pPr lvl="1"/>
            <a:r>
              <a:rPr lang="en-US" altLang="en-US" sz="1800" dirty="0"/>
              <a:t>estimated object LOC and actual N&amp;C LOC, where </a:t>
            </a:r>
            <a:r>
              <a:rPr lang="en-US" altLang="en-US" sz="1800" i="1" dirty="0" err="1"/>
              <a:t>x</a:t>
            </a:r>
            <a:r>
              <a:rPr lang="en-US" altLang="en-US" sz="1800" i="1" baseline="-25000" dirty="0" err="1"/>
              <a:t>k</a:t>
            </a:r>
            <a:r>
              <a:rPr lang="en-US" altLang="en-US" sz="1800" dirty="0"/>
              <a:t> = 386 (Table D8, p. 756) </a:t>
            </a:r>
          </a:p>
          <a:p>
            <a:pPr lvl="1"/>
            <a:r>
              <a:rPr lang="en-US" altLang="en-US" sz="1800" dirty="0"/>
              <a:t>estimated N&amp;C LOC and actual N&amp;C LOC, where </a:t>
            </a:r>
            <a:r>
              <a:rPr lang="en-US" altLang="en-US" sz="1800" i="1" dirty="0" err="1"/>
              <a:t>x</a:t>
            </a:r>
            <a:r>
              <a:rPr lang="en-US" altLang="en-US" sz="1800" i="1" baseline="-25000" dirty="0" err="1"/>
              <a:t>k</a:t>
            </a:r>
            <a:r>
              <a:rPr lang="en-US" altLang="en-US" sz="1800" dirty="0"/>
              <a:t> = 386 (Table D8, p. 756) </a:t>
            </a:r>
          </a:p>
          <a:p>
            <a:pPr lvl="1"/>
            <a:r>
              <a:rPr lang="en-US" altLang="en-US" sz="1800" dirty="0"/>
              <a:t>estimated N&amp;C LOC and actual N&amp;C LOC, for your Programs 2D, 4D, and 5D, where </a:t>
            </a:r>
            <a:r>
              <a:rPr lang="en-US" altLang="en-US" sz="1800" i="1" dirty="0" err="1"/>
              <a:t>x</a:t>
            </a:r>
            <a:r>
              <a:rPr lang="en-US" altLang="en-US" sz="1800" i="1" baseline="-25000" dirty="0" err="1"/>
              <a:t>k</a:t>
            </a:r>
            <a:r>
              <a:rPr lang="en-US" altLang="en-US" sz="1800" dirty="0"/>
              <a:t> = your estimated object LOC (E) for this program</a:t>
            </a:r>
          </a:p>
          <a:p>
            <a:endParaRPr lang="en-US" sz="1800" dirty="0"/>
          </a:p>
          <a:p>
            <a:endParaRPr lang="en-US" sz="1800" dirty="0"/>
          </a:p>
          <a:p>
            <a:endParaRPr lang="en-US" sz="1800" dirty="0"/>
          </a:p>
        </p:txBody>
      </p:sp>
      <p:sp>
        <p:nvSpPr>
          <p:cNvPr id="10" name="Picture Placeholder 9"/>
          <p:cNvSpPr>
            <a:spLocks noGrp="1"/>
          </p:cNvSpPr>
          <p:nvPr>
            <p:ph type="pic" sz="quarter" idx="11"/>
          </p:nvPr>
        </p:nvSpPr>
        <p:spPr/>
      </p:sp>
      <p:sp>
        <p:nvSpPr>
          <p:cNvPr id="9" name="Text Placeholder 8"/>
          <p:cNvSpPr>
            <a:spLocks noGrp="1"/>
          </p:cNvSpPr>
          <p:nvPr>
            <p:ph type="body" sz="quarter" idx="10"/>
          </p:nvPr>
        </p:nvSpPr>
        <p:spPr/>
        <p:txBody>
          <a:bodyPr/>
          <a:lstStyle/>
          <a:p>
            <a:endParaRPr lang="en-US"/>
          </a:p>
        </p:txBody>
      </p:sp>
      <p:graphicFrame>
        <p:nvGraphicFramePr>
          <p:cNvPr id="37892" name="Object 4"/>
          <p:cNvGraphicFramePr>
            <a:graphicFrameLocks noChangeAspect="1"/>
          </p:cNvGraphicFramePr>
          <p:nvPr>
            <p:extLst>
              <p:ext uri="{D42A27DB-BD31-4B8C-83A1-F6EECF244321}">
                <p14:modId xmlns:p14="http://schemas.microsoft.com/office/powerpoint/2010/main" val="816009472"/>
              </p:ext>
            </p:extLst>
          </p:nvPr>
        </p:nvGraphicFramePr>
        <p:xfrm>
          <a:off x="360222" y="3128384"/>
          <a:ext cx="5852683" cy="2989262"/>
        </p:xfrm>
        <a:graphic>
          <a:graphicData uri="http://schemas.openxmlformats.org/presentationml/2006/ole">
            <mc:AlternateContent xmlns:mc="http://schemas.openxmlformats.org/markup-compatibility/2006">
              <mc:Choice xmlns:v="urn:schemas-microsoft-com:vml" Requires="v">
                <p:oleObj spid="_x0000_s1038" name="Document" r:id="rId4" imgW="5635587" imgH="2499945" progId="Word.Document.8">
                  <p:embed/>
                </p:oleObj>
              </mc:Choice>
              <mc:Fallback>
                <p:oleObj name="Document" r:id="rId4" imgW="5635587" imgH="2499945" progId="Word.Document.8">
                  <p:embed/>
                  <p:pic>
                    <p:nvPicPr>
                      <p:cNvPr id="0" name=""/>
                      <p:cNvPicPr>
                        <a:picLocks noChangeAspect="1" noChangeArrowheads="1"/>
                      </p:cNvPicPr>
                      <p:nvPr/>
                    </p:nvPicPr>
                    <p:blipFill>
                      <a:blip r:embed="rId5"/>
                      <a:srcRect r="29234" b="3749"/>
                      <a:stretch>
                        <a:fillRect/>
                      </a:stretch>
                    </p:blipFill>
                    <p:spPr bwMode="auto">
                      <a:xfrm>
                        <a:off x="360222" y="3128384"/>
                        <a:ext cx="5852683" cy="2989262"/>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20471761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70" name="Rectangle 534"/>
          <p:cNvSpPr>
            <a:spLocks noGrp="1" noChangeArrowheads="1"/>
          </p:cNvSpPr>
          <p:nvPr>
            <p:ph type="title"/>
          </p:nvPr>
        </p:nvSpPr>
        <p:spPr/>
        <p:txBody>
          <a:bodyPr/>
          <a:lstStyle/>
          <a:p>
            <a:r>
              <a:rPr lang="en-US" altLang="en-US" dirty="0"/>
              <a:t>Program 7F Requirements -3</a:t>
            </a:r>
          </a:p>
        </p:txBody>
      </p:sp>
      <p:sp>
        <p:nvSpPr>
          <p:cNvPr id="2" name="Content Placeholder 1"/>
          <p:cNvSpPr>
            <a:spLocks noGrp="1"/>
          </p:cNvSpPr>
          <p:nvPr>
            <p:ph idx="1"/>
          </p:nvPr>
        </p:nvSpPr>
        <p:spPr/>
        <p:txBody>
          <a:bodyPr/>
          <a:lstStyle/>
          <a:p>
            <a:r>
              <a:rPr lang="en-US" altLang="en-US" dirty="0"/>
              <a:t>Prepare a report of your tests that includes a table of the planned and actual results for each test. The expected results for the minimum test set are below.</a:t>
            </a:r>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a:p>
            <a:r>
              <a:rPr lang="en-US" altLang="en-US" dirty="0"/>
              <a:t>* Expected results for Test Case 3 can be found on your size estimating template.</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grpSp>
        <p:nvGrpSpPr>
          <p:cNvPr id="40420" name="Group 484"/>
          <p:cNvGrpSpPr>
            <a:grpSpLocks/>
          </p:cNvGrpSpPr>
          <p:nvPr/>
        </p:nvGrpSpPr>
        <p:grpSpPr bwMode="auto">
          <a:xfrm>
            <a:off x="1338263" y="2827338"/>
            <a:ext cx="6475412" cy="1089025"/>
            <a:chOff x="843" y="1781"/>
            <a:chExt cx="4079" cy="686"/>
          </a:xfrm>
        </p:grpSpPr>
        <p:sp>
          <p:nvSpPr>
            <p:cNvPr id="40220" name="Rectangle 284"/>
            <p:cNvSpPr>
              <a:spLocks noChangeArrowheads="1"/>
            </p:cNvSpPr>
            <p:nvPr/>
          </p:nvSpPr>
          <p:spPr bwMode="auto">
            <a:xfrm>
              <a:off x="885" y="1781"/>
              <a:ext cx="16"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800" b="0">
                  <a:solidFill>
                    <a:srgbClr val="000000"/>
                  </a:solidFill>
                  <a:latin typeface="Times New Roman" panose="02020603050405020304" pitchFamily="18" charset="0"/>
                </a:rPr>
                <a:t> </a:t>
              </a:r>
              <a:endParaRPr lang="en-US" altLang="en-US"/>
            </a:p>
          </p:txBody>
        </p:sp>
        <p:sp>
          <p:nvSpPr>
            <p:cNvPr id="40221" name="Rectangle 285"/>
            <p:cNvSpPr>
              <a:spLocks noChangeArrowheads="1"/>
            </p:cNvSpPr>
            <p:nvPr/>
          </p:nvSpPr>
          <p:spPr bwMode="auto">
            <a:xfrm>
              <a:off x="888" y="1858"/>
              <a:ext cx="176"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Times" panose="02020603050405020304" pitchFamily="18" charset="0"/>
                </a:rPr>
                <a:t>Test</a:t>
              </a:r>
              <a:endParaRPr lang="en-US" altLang="en-US"/>
            </a:p>
          </p:txBody>
        </p:sp>
        <p:sp>
          <p:nvSpPr>
            <p:cNvPr id="40222" name="Rectangle 286"/>
            <p:cNvSpPr>
              <a:spLocks noChangeArrowheads="1"/>
            </p:cNvSpPr>
            <p:nvPr/>
          </p:nvSpPr>
          <p:spPr bwMode="auto">
            <a:xfrm>
              <a:off x="1064" y="1858"/>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Times" panose="02020603050405020304" pitchFamily="18" charset="0"/>
                </a:rPr>
                <a:t> </a:t>
              </a:r>
              <a:endParaRPr lang="en-US" altLang="en-US"/>
            </a:p>
          </p:txBody>
        </p:sp>
        <p:sp>
          <p:nvSpPr>
            <p:cNvPr id="40223" name="Rectangle 287"/>
            <p:cNvSpPr>
              <a:spLocks noChangeArrowheads="1"/>
            </p:cNvSpPr>
            <p:nvPr/>
          </p:nvSpPr>
          <p:spPr bwMode="auto">
            <a:xfrm>
              <a:off x="1371" y="1858"/>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Times" panose="02020603050405020304" pitchFamily="18" charset="0"/>
                </a:rPr>
                <a:t> </a:t>
              </a:r>
              <a:endParaRPr lang="en-US" altLang="en-US"/>
            </a:p>
          </p:txBody>
        </p:sp>
        <p:sp>
          <p:nvSpPr>
            <p:cNvPr id="40224" name="Rectangle 288"/>
            <p:cNvSpPr>
              <a:spLocks noChangeArrowheads="1"/>
            </p:cNvSpPr>
            <p:nvPr/>
          </p:nvSpPr>
          <p:spPr bwMode="auto">
            <a:xfrm>
              <a:off x="2168" y="1858"/>
              <a:ext cx="701"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Times" panose="02020603050405020304" pitchFamily="18" charset="0"/>
                </a:rPr>
                <a:t>Expected Results</a:t>
              </a:r>
              <a:endParaRPr lang="en-US" altLang="en-US"/>
            </a:p>
          </p:txBody>
        </p:sp>
        <p:sp>
          <p:nvSpPr>
            <p:cNvPr id="40225" name="Rectangle 289"/>
            <p:cNvSpPr>
              <a:spLocks noChangeArrowheads="1"/>
            </p:cNvSpPr>
            <p:nvPr/>
          </p:nvSpPr>
          <p:spPr bwMode="auto">
            <a:xfrm>
              <a:off x="2868" y="1858"/>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Times" panose="02020603050405020304" pitchFamily="18" charset="0"/>
                </a:rPr>
                <a:t> </a:t>
              </a:r>
              <a:endParaRPr lang="en-US" altLang="en-US"/>
            </a:p>
          </p:txBody>
        </p:sp>
        <p:sp>
          <p:nvSpPr>
            <p:cNvPr id="40226" name="Rectangle 290"/>
            <p:cNvSpPr>
              <a:spLocks noChangeArrowheads="1"/>
            </p:cNvSpPr>
            <p:nvPr/>
          </p:nvSpPr>
          <p:spPr bwMode="auto">
            <a:xfrm>
              <a:off x="3845" y="1858"/>
              <a:ext cx="59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Times" panose="02020603050405020304" pitchFamily="18" charset="0"/>
                </a:rPr>
                <a:t>Actual Results</a:t>
              </a:r>
              <a:endParaRPr lang="en-US" altLang="en-US"/>
            </a:p>
          </p:txBody>
        </p:sp>
        <p:sp>
          <p:nvSpPr>
            <p:cNvPr id="40227" name="Rectangle 291"/>
            <p:cNvSpPr>
              <a:spLocks noChangeArrowheads="1"/>
            </p:cNvSpPr>
            <p:nvPr/>
          </p:nvSpPr>
          <p:spPr bwMode="auto">
            <a:xfrm>
              <a:off x="4439" y="1858"/>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Times" panose="02020603050405020304" pitchFamily="18" charset="0"/>
                </a:rPr>
                <a:t> </a:t>
              </a:r>
              <a:endParaRPr lang="en-US" altLang="en-US"/>
            </a:p>
          </p:txBody>
        </p:sp>
        <p:sp>
          <p:nvSpPr>
            <p:cNvPr id="40228" name="Rectangle 292"/>
            <p:cNvSpPr>
              <a:spLocks noChangeArrowheads="1"/>
            </p:cNvSpPr>
            <p:nvPr/>
          </p:nvSpPr>
          <p:spPr bwMode="auto">
            <a:xfrm>
              <a:off x="843" y="1855"/>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29" name="Rectangle 293"/>
            <p:cNvSpPr>
              <a:spLocks noChangeArrowheads="1"/>
            </p:cNvSpPr>
            <p:nvPr/>
          </p:nvSpPr>
          <p:spPr bwMode="auto">
            <a:xfrm>
              <a:off x="843" y="1855"/>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30" name="Rectangle 294"/>
            <p:cNvSpPr>
              <a:spLocks noChangeArrowheads="1"/>
            </p:cNvSpPr>
            <p:nvPr/>
          </p:nvSpPr>
          <p:spPr bwMode="auto">
            <a:xfrm>
              <a:off x="847" y="1855"/>
              <a:ext cx="479"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31" name="Rectangle 295"/>
            <p:cNvSpPr>
              <a:spLocks noChangeArrowheads="1"/>
            </p:cNvSpPr>
            <p:nvPr/>
          </p:nvSpPr>
          <p:spPr bwMode="auto">
            <a:xfrm>
              <a:off x="1326" y="1855"/>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32" name="Rectangle 296"/>
            <p:cNvSpPr>
              <a:spLocks noChangeArrowheads="1"/>
            </p:cNvSpPr>
            <p:nvPr/>
          </p:nvSpPr>
          <p:spPr bwMode="auto">
            <a:xfrm>
              <a:off x="1330" y="1855"/>
              <a:ext cx="340"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33" name="Rectangle 297"/>
            <p:cNvSpPr>
              <a:spLocks noChangeArrowheads="1"/>
            </p:cNvSpPr>
            <p:nvPr/>
          </p:nvSpPr>
          <p:spPr bwMode="auto">
            <a:xfrm>
              <a:off x="1670" y="1855"/>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34" name="Rectangle 298"/>
            <p:cNvSpPr>
              <a:spLocks noChangeArrowheads="1"/>
            </p:cNvSpPr>
            <p:nvPr/>
          </p:nvSpPr>
          <p:spPr bwMode="auto">
            <a:xfrm>
              <a:off x="1674" y="1855"/>
              <a:ext cx="1689"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35" name="Rectangle 299"/>
            <p:cNvSpPr>
              <a:spLocks noChangeArrowheads="1"/>
            </p:cNvSpPr>
            <p:nvPr/>
          </p:nvSpPr>
          <p:spPr bwMode="auto">
            <a:xfrm>
              <a:off x="3363" y="1855"/>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36" name="Rectangle 300"/>
            <p:cNvSpPr>
              <a:spLocks noChangeArrowheads="1"/>
            </p:cNvSpPr>
            <p:nvPr/>
          </p:nvSpPr>
          <p:spPr bwMode="auto">
            <a:xfrm>
              <a:off x="3367" y="1855"/>
              <a:ext cx="1551"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37" name="Rectangle 301"/>
            <p:cNvSpPr>
              <a:spLocks noChangeArrowheads="1"/>
            </p:cNvSpPr>
            <p:nvPr/>
          </p:nvSpPr>
          <p:spPr bwMode="auto">
            <a:xfrm>
              <a:off x="4918" y="1855"/>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38" name="Rectangle 302"/>
            <p:cNvSpPr>
              <a:spLocks noChangeArrowheads="1"/>
            </p:cNvSpPr>
            <p:nvPr/>
          </p:nvSpPr>
          <p:spPr bwMode="auto">
            <a:xfrm>
              <a:off x="4918" y="1855"/>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39" name="Rectangle 303"/>
            <p:cNvSpPr>
              <a:spLocks noChangeArrowheads="1"/>
            </p:cNvSpPr>
            <p:nvPr/>
          </p:nvSpPr>
          <p:spPr bwMode="auto">
            <a:xfrm>
              <a:off x="843" y="1859"/>
              <a:ext cx="4" cy="11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40" name="Rectangle 304"/>
            <p:cNvSpPr>
              <a:spLocks noChangeArrowheads="1"/>
            </p:cNvSpPr>
            <p:nvPr/>
          </p:nvSpPr>
          <p:spPr bwMode="auto">
            <a:xfrm>
              <a:off x="1326" y="1859"/>
              <a:ext cx="4" cy="11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41" name="Rectangle 305"/>
            <p:cNvSpPr>
              <a:spLocks noChangeArrowheads="1"/>
            </p:cNvSpPr>
            <p:nvPr/>
          </p:nvSpPr>
          <p:spPr bwMode="auto">
            <a:xfrm>
              <a:off x="1670" y="1859"/>
              <a:ext cx="4" cy="11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42" name="Rectangle 306"/>
            <p:cNvSpPr>
              <a:spLocks noChangeArrowheads="1"/>
            </p:cNvSpPr>
            <p:nvPr/>
          </p:nvSpPr>
          <p:spPr bwMode="auto">
            <a:xfrm>
              <a:off x="3363" y="1859"/>
              <a:ext cx="4" cy="11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43" name="Rectangle 307"/>
            <p:cNvSpPr>
              <a:spLocks noChangeArrowheads="1"/>
            </p:cNvSpPr>
            <p:nvPr/>
          </p:nvSpPr>
          <p:spPr bwMode="auto">
            <a:xfrm>
              <a:off x="4918" y="1859"/>
              <a:ext cx="4" cy="11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44" name="Rectangle 308"/>
            <p:cNvSpPr>
              <a:spLocks noChangeArrowheads="1"/>
            </p:cNvSpPr>
            <p:nvPr/>
          </p:nvSpPr>
          <p:spPr bwMode="auto">
            <a:xfrm>
              <a:off x="888" y="1979"/>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245" name="Rectangle 309"/>
            <p:cNvSpPr>
              <a:spLocks noChangeArrowheads="1"/>
            </p:cNvSpPr>
            <p:nvPr/>
          </p:nvSpPr>
          <p:spPr bwMode="auto">
            <a:xfrm>
              <a:off x="1464" y="1979"/>
              <a:ext cx="48"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x</a:t>
              </a:r>
              <a:endParaRPr lang="en-US" altLang="en-US"/>
            </a:p>
          </p:txBody>
        </p:sp>
        <p:sp>
          <p:nvSpPr>
            <p:cNvPr id="40246" name="Rectangle 310"/>
            <p:cNvSpPr>
              <a:spLocks noChangeArrowheads="1"/>
            </p:cNvSpPr>
            <p:nvPr/>
          </p:nvSpPr>
          <p:spPr bwMode="auto">
            <a:xfrm>
              <a:off x="1512" y="2046"/>
              <a:ext cx="24" cy="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600" b="0">
                  <a:solidFill>
                    <a:srgbClr val="000000"/>
                  </a:solidFill>
                  <a:latin typeface="Times" panose="02020603050405020304" pitchFamily="18" charset="0"/>
                </a:rPr>
                <a:t>k</a:t>
              </a:r>
              <a:endParaRPr lang="en-US" altLang="en-US"/>
            </a:p>
          </p:txBody>
        </p:sp>
        <p:sp>
          <p:nvSpPr>
            <p:cNvPr id="40247" name="Rectangle 311"/>
            <p:cNvSpPr>
              <a:spLocks noChangeArrowheads="1"/>
            </p:cNvSpPr>
            <p:nvPr/>
          </p:nvSpPr>
          <p:spPr bwMode="auto">
            <a:xfrm>
              <a:off x="1536" y="1951"/>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248" name="Rectangle 312"/>
            <p:cNvSpPr>
              <a:spLocks noChangeArrowheads="1"/>
            </p:cNvSpPr>
            <p:nvPr/>
          </p:nvSpPr>
          <p:spPr bwMode="auto">
            <a:xfrm>
              <a:off x="1825" y="1980"/>
              <a:ext cx="37"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i="1">
                  <a:solidFill>
                    <a:srgbClr val="000000"/>
                  </a:solidFill>
                  <a:latin typeface="Times" panose="02020603050405020304" pitchFamily="18" charset="0"/>
                </a:rPr>
                <a:t>r</a:t>
              </a:r>
              <a:endParaRPr lang="en-US" altLang="en-US"/>
            </a:p>
          </p:txBody>
        </p:sp>
        <p:sp>
          <p:nvSpPr>
            <p:cNvPr id="40249" name="Rectangle 313"/>
            <p:cNvSpPr>
              <a:spLocks noChangeArrowheads="1"/>
            </p:cNvSpPr>
            <p:nvPr/>
          </p:nvSpPr>
          <p:spPr bwMode="auto">
            <a:xfrm>
              <a:off x="1862" y="2048"/>
              <a:ext cx="42" cy="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600" b="0" i="1">
                  <a:solidFill>
                    <a:srgbClr val="000000"/>
                  </a:solidFill>
                  <a:latin typeface="Times" panose="02020603050405020304" pitchFamily="18" charset="0"/>
                </a:rPr>
                <a:t>xy</a:t>
              </a:r>
              <a:endParaRPr lang="en-US" altLang="en-US"/>
            </a:p>
          </p:txBody>
        </p:sp>
        <p:sp>
          <p:nvSpPr>
            <p:cNvPr id="40250" name="Rectangle 314"/>
            <p:cNvSpPr>
              <a:spLocks noChangeArrowheads="1"/>
            </p:cNvSpPr>
            <p:nvPr/>
          </p:nvSpPr>
          <p:spPr bwMode="auto">
            <a:xfrm>
              <a:off x="1905" y="1983"/>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251" name="Rectangle 315"/>
            <p:cNvSpPr>
              <a:spLocks noChangeArrowheads="1"/>
            </p:cNvSpPr>
            <p:nvPr/>
          </p:nvSpPr>
          <p:spPr bwMode="auto">
            <a:xfrm>
              <a:off x="2219" y="1981"/>
              <a:ext cx="53"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Symbol" panose="05050102010706020507" pitchFamily="18" charset="2"/>
                </a:rPr>
                <a:t>b</a:t>
              </a:r>
              <a:endParaRPr lang="en-US" altLang="en-US"/>
            </a:p>
          </p:txBody>
        </p:sp>
        <p:sp>
          <p:nvSpPr>
            <p:cNvPr id="40252" name="Rectangle 316"/>
            <p:cNvSpPr>
              <a:spLocks noChangeArrowheads="1"/>
            </p:cNvSpPr>
            <p:nvPr/>
          </p:nvSpPr>
          <p:spPr bwMode="auto">
            <a:xfrm>
              <a:off x="2273" y="2018"/>
              <a:ext cx="48"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0</a:t>
              </a:r>
              <a:endParaRPr lang="en-US" altLang="en-US"/>
            </a:p>
          </p:txBody>
        </p:sp>
        <p:sp>
          <p:nvSpPr>
            <p:cNvPr id="40253" name="Rectangle 317"/>
            <p:cNvSpPr>
              <a:spLocks noChangeArrowheads="1"/>
            </p:cNvSpPr>
            <p:nvPr/>
          </p:nvSpPr>
          <p:spPr bwMode="auto">
            <a:xfrm>
              <a:off x="2321" y="1990"/>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254" name="Rectangle 318"/>
            <p:cNvSpPr>
              <a:spLocks noChangeArrowheads="1"/>
            </p:cNvSpPr>
            <p:nvPr/>
          </p:nvSpPr>
          <p:spPr bwMode="auto">
            <a:xfrm>
              <a:off x="2646" y="1981"/>
              <a:ext cx="53"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Symbol" panose="05050102010706020507" pitchFamily="18" charset="2"/>
                </a:rPr>
                <a:t>b</a:t>
              </a:r>
              <a:endParaRPr lang="en-US" altLang="en-US"/>
            </a:p>
          </p:txBody>
        </p:sp>
        <p:sp>
          <p:nvSpPr>
            <p:cNvPr id="40255" name="Rectangle 319"/>
            <p:cNvSpPr>
              <a:spLocks noChangeArrowheads="1"/>
            </p:cNvSpPr>
            <p:nvPr/>
          </p:nvSpPr>
          <p:spPr bwMode="auto">
            <a:xfrm>
              <a:off x="2700" y="2018"/>
              <a:ext cx="48"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1</a:t>
              </a:r>
              <a:endParaRPr lang="en-US" altLang="en-US"/>
            </a:p>
          </p:txBody>
        </p:sp>
        <p:sp>
          <p:nvSpPr>
            <p:cNvPr id="40256" name="Rectangle 320"/>
            <p:cNvSpPr>
              <a:spLocks noChangeArrowheads="1"/>
            </p:cNvSpPr>
            <p:nvPr/>
          </p:nvSpPr>
          <p:spPr bwMode="auto">
            <a:xfrm>
              <a:off x="2748" y="1990"/>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257" name="Rectangle 321"/>
            <p:cNvSpPr>
              <a:spLocks noChangeArrowheads="1"/>
            </p:cNvSpPr>
            <p:nvPr/>
          </p:nvSpPr>
          <p:spPr bwMode="auto">
            <a:xfrm>
              <a:off x="3079" y="1980"/>
              <a:ext cx="48"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New Roman" panose="02020603050405020304" pitchFamily="18" charset="0"/>
                </a:rPr>
                <a:t>y</a:t>
              </a:r>
              <a:endParaRPr lang="en-US" altLang="en-US"/>
            </a:p>
          </p:txBody>
        </p:sp>
        <p:sp>
          <p:nvSpPr>
            <p:cNvPr id="40258" name="Rectangle 322"/>
            <p:cNvSpPr>
              <a:spLocks noChangeArrowheads="1"/>
            </p:cNvSpPr>
            <p:nvPr/>
          </p:nvSpPr>
          <p:spPr bwMode="auto">
            <a:xfrm>
              <a:off x="3124" y="2021"/>
              <a:ext cx="32"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800" b="0">
                  <a:solidFill>
                    <a:srgbClr val="000000"/>
                  </a:solidFill>
                  <a:latin typeface="Times New Roman" panose="02020603050405020304" pitchFamily="18" charset="0"/>
                </a:rPr>
                <a:t>k</a:t>
              </a:r>
              <a:endParaRPr lang="en-US" altLang="en-US"/>
            </a:p>
          </p:txBody>
        </p:sp>
        <p:sp>
          <p:nvSpPr>
            <p:cNvPr id="40259" name="Rectangle 323"/>
            <p:cNvSpPr>
              <a:spLocks noChangeArrowheads="1"/>
            </p:cNvSpPr>
            <p:nvPr/>
          </p:nvSpPr>
          <p:spPr bwMode="auto">
            <a:xfrm>
              <a:off x="3156" y="2021"/>
              <a:ext cx="16"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800" b="0" i="1">
                  <a:solidFill>
                    <a:srgbClr val="000000"/>
                  </a:solidFill>
                  <a:latin typeface="Times New Roman" panose="02020603050405020304" pitchFamily="18" charset="0"/>
                </a:rPr>
                <a:t> </a:t>
              </a:r>
              <a:endParaRPr lang="en-US" altLang="en-US"/>
            </a:p>
          </p:txBody>
        </p:sp>
        <p:sp>
          <p:nvSpPr>
            <p:cNvPr id="40260" name="Rectangle 324"/>
            <p:cNvSpPr>
              <a:spLocks noChangeArrowheads="1"/>
            </p:cNvSpPr>
            <p:nvPr/>
          </p:nvSpPr>
          <p:spPr bwMode="auto">
            <a:xfrm>
              <a:off x="3173" y="2021"/>
              <a:ext cx="28"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800" b="0" i="1">
                  <a:solidFill>
                    <a:srgbClr val="000000"/>
                  </a:solidFill>
                  <a:latin typeface="Times New Roman" panose="02020603050405020304" pitchFamily="18" charset="0"/>
                </a:rPr>
                <a:t>y</a:t>
              </a:r>
              <a:endParaRPr lang="en-US" altLang="en-US"/>
            </a:p>
          </p:txBody>
        </p:sp>
        <p:sp>
          <p:nvSpPr>
            <p:cNvPr id="40261" name="Rectangle 325"/>
            <p:cNvSpPr>
              <a:spLocks noChangeArrowheads="1"/>
            </p:cNvSpPr>
            <p:nvPr/>
          </p:nvSpPr>
          <p:spPr bwMode="auto">
            <a:xfrm>
              <a:off x="3202" y="1980"/>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New Roman" panose="02020603050405020304" pitchFamily="18" charset="0"/>
                </a:rPr>
                <a:t> </a:t>
              </a:r>
              <a:endParaRPr lang="en-US" altLang="en-US"/>
            </a:p>
          </p:txBody>
        </p:sp>
        <p:sp>
          <p:nvSpPr>
            <p:cNvPr id="40262" name="Rectangle 326"/>
            <p:cNvSpPr>
              <a:spLocks noChangeArrowheads="1"/>
            </p:cNvSpPr>
            <p:nvPr/>
          </p:nvSpPr>
          <p:spPr bwMode="auto">
            <a:xfrm>
              <a:off x="3510" y="1980"/>
              <a:ext cx="37"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i="1">
                  <a:solidFill>
                    <a:srgbClr val="000000"/>
                  </a:solidFill>
                  <a:latin typeface="Times New Roman" panose="02020603050405020304" pitchFamily="18" charset="0"/>
                </a:rPr>
                <a:t>r</a:t>
              </a:r>
              <a:endParaRPr lang="en-US" altLang="en-US"/>
            </a:p>
          </p:txBody>
        </p:sp>
        <p:sp>
          <p:nvSpPr>
            <p:cNvPr id="40263" name="Rectangle 327"/>
            <p:cNvSpPr>
              <a:spLocks noChangeArrowheads="1"/>
            </p:cNvSpPr>
            <p:nvPr/>
          </p:nvSpPr>
          <p:spPr bwMode="auto">
            <a:xfrm>
              <a:off x="3547" y="2021"/>
              <a:ext cx="56" cy="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800" b="0" i="1">
                  <a:solidFill>
                    <a:srgbClr val="000000"/>
                  </a:solidFill>
                  <a:latin typeface="Times New Roman" panose="02020603050405020304" pitchFamily="18" charset="0"/>
                </a:rPr>
                <a:t>xy</a:t>
              </a:r>
              <a:endParaRPr lang="en-US" altLang="en-US"/>
            </a:p>
          </p:txBody>
        </p:sp>
        <p:sp>
          <p:nvSpPr>
            <p:cNvPr id="40264" name="Rectangle 328"/>
            <p:cNvSpPr>
              <a:spLocks noChangeArrowheads="1"/>
            </p:cNvSpPr>
            <p:nvPr/>
          </p:nvSpPr>
          <p:spPr bwMode="auto">
            <a:xfrm>
              <a:off x="3605" y="1980"/>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New Roman" panose="02020603050405020304" pitchFamily="18" charset="0"/>
                </a:rPr>
                <a:t> </a:t>
              </a:r>
              <a:endParaRPr lang="en-US" altLang="en-US"/>
            </a:p>
          </p:txBody>
        </p:sp>
        <p:sp>
          <p:nvSpPr>
            <p:cNvPr id="40265" name="Rectangle 329"/>
            <p:cNvSpPr>
              <a:spLocks noChangeArrowheads="1"/>
            </p:cNvSpPr>
            <p:nvPr/>
          </p:nvSpPr>
          <p:spPr bwMode="auto">
            <a:xfrm>
              <a:off x="3896" y="1981"/>
              <a:ext cx="53"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Symbol" panose="05050102010706020507" pitchFamily="18" charset="2"/>
                </a:rPr>
                <a:t>b</a:t>
              </a:r>
              <a:endParaRPr lang="en-US" altLang="en-US"/>
            </a:p>
          </p:txBody>
        </p:sp>
        <p:sp>
          <p:nvSpPr>
            <p:cNvPr id="40266" name="Rectangle 330"/>
            <p:cNvSpPr>
              <a:spLocks noChangeArrowheads="1"/>
            </p:cNvSpPr>
            <p:nvPr/>
          </p:nvSpPr>
          <p:spPr bwMode="auto">
            <a:xfrm>
              <a:off x="3950" y="2018"/>
              <a:ext cx="48"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0</a:t>
              </a:r>
              <a:endParaRPr lang="en-US" altLang="en-US"/>
            </a:p>
          </p:txBody>
        </p:sp>
        <p:sp>
          <p:nvSpPr>
            <p:cNvPr id="40267" name="Rectangle 331"/>
            <p:cNvSpPr>
              <a:spLocks noChangeArrowheads="1"/>
            </p:cNvSpPr>
            <p:nvPr/>
          </p:nvSpPr>
          <p:spPr bwMode="auto">
            <a:xfrm>
              <a:off x="3998" y="1990"/>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268" name="Rectangle 332"/>
            <p:cNvSpPr>
              <a:spLocks noChangeArrowheads="1"/>
            </p:cNvSpPr>
            <p:nvPr/>
          </p:nvSpPr>
          <p:spPr bwMode="auto">
            <a:xfrm>
              <a:off x="4289" y="1981"/>
              <a:ext cx="53"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Symbol" panose="05050102010706020507" pitchFamily="18" charset="2"/>
                </a:rPr>
                <a:t>b</a:t>
              </a:r>
              <a:endParaRPr lang="en-US" altLang="en-US"/>
            </a:p>
          </p:txBody>
        </p:sp>
        <p:sp>
          <p:nvSpPr>
            <p:cNvPr id="40269" name="Rectangle 333"/>
            <p:cNvSpPr>
              <a:spLocks noChangeArrowheads="1"/>
            </p:cNvSpPr>
            <p:nvPr/>
          </p:nvSpPr>
          <p:spPr bwMode="auto">
            <a:xfrm>
              <a:off x="4344" y="2018"/>
              <a:ext cx="48"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1</a:t>
              </a:r>
              <a:endParaRPr lang="en-US" altLang="en-US"/>
            </a:p>
          </p:txBody>
        </p:sp>
        <p:sp>
          <p:nvSpPr>
            <p:cNvPr id="40270" name="Rectangle 334"/>
            <p:cNvSpPr>
              <a:spLocks noChangeArrowheads="1"/>
            </p:cNvSpPr>
            <p:nvPr/>
          </p:nvSpPr>
          <p:spPr bwMode="auto">
            <a:xfrm>
              <a:off x="4392" y="1990"/>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271" name="Rectangle 335"/>
            <p:cNvSpPr>
              <a:spLocks noChangeArrowheads="1"/>
            </p:cNvSpPr>
            <p:nvPr/>
          </p:nvSpPr>
          <p:spPr bwMode="auto">
            <a:xfrm>
              <a:off x="4692" y="1979"/>
              <a:ext cx="48"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y</a:t>
              </a:r>
              <a:endParaRPr lang="en-US" altLang="en-US"/>
            </a:p>
          </p:txBody>
        </p:sp>
        <p:sp>
          <p:nvSpPr>
            <p:cNvPr id="40272" name="Rectangle 336"/>
            <p:cNvSpPr>
              <a:spLocks noChangeArrowheads="1"/>
            </p:cNvSpPr>
            <p:nvPr/>
          </p:nvSpPr>
          <p:spPr bwMode="auto">
            <a:xfrm>
              <a:off x="4740" y="2046"/>
              <a:ext cx="24" cy="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600" b="0">
                  <a:solidFill>
                    <a:srgbClr val="000000"/>
                  </a:solidFill>
                  <a:latin typeface="Times" panose="02020603050405020304" pitchFamily="18" charset="0"/>
                </a:rPr>
                <a:t>k</a:t>
              </a:r>
              <a:endParaRPr lang="en-US" altLang="en-US"/>
            </a:p>
          </p:txBody>
        </p:sp>
        <p:sp>
          <p:nvSpPr>
            <p:cNvPr id="40273" name="Rectangle 337"/>
            <p:cNvSpPr>
              <a:spLocks noChangeArrowheads="1"/>
            </p:cNvSpPr>
            <p:nvPr/>
          </p:nvSpPr>
          <p:spPr bwMode="auto">
            <a:xfrm>
              <a:off x="4764" y="1979"/>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274" name="Rectangle 338"/>
            <p:cNvSpPr>
              <a:spLocks noChangeArrowheads="1"/>
            </p:cNvSpPr>
            <p:nvPr/>
          </p:nvSpPr>
          <p:spPr bwMode="auto">
            <a:xfrm>
              <a:off x="843" y="197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75" name="Rectangle 339"/>
            <p:cNvSpPr>
              <a:spLocks noChangeArrowheads="1"/>
            </p:cNvSpPr>
            <p:nvPr/>
          </p:nvSpPr>
          <p:spPr bwMode="auto">
            <a:xfrm>
              <a:off x="1326" y="197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76" name="Rectangle 340"/>
            <p:cNvSpPr>
              <a:spLocks noChangeArrowheads="1"/>
            </p:cNvSpPr>
            <p:nvPr/>
          </p:nvSpPr>
          <p:spPr bwMode="auto">
            <a:xfrm>
              <a:off x="1330" y="1976"/>
              <a:ext cx="340"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77" name="Rectangle 341"/>
            <p:cNvSpPr>
              <a:spLocks noChangeArrowheads="1"/>
            </p:cNvSpPr>
            <p:nvPr/>
          </p:nvSpPr>
          <p:spPr bwMode="auto">
            <a:xfrm>
              <a:off x="1670" y="197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78" name="Rectangle 342"/>
            <p:cNvSpPr>
              <a:spLocks noChangeArrowheads="1"/>
            </p:cNvSpPr>
            <p:nvPr/>
          </p:nvSpPr>
          <p:spPr bwMode="auto">
            <a:xfrm>
              <a:off x="1674" y="1976"/>
              <a:ext cx="383"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79" name="Rectangle 343"/>
            <p:cNvSpPr>
              <a:spLocks noChangeArrowheads="1"/>
            </p:cNvSpPr>
            <p:nvPr/>
          </p:nvSpPr>
          <p:spPr bwMode="auto">
            <a:xfrm>
              <a:off x="2057" y="197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80" name="Rectangle 344"/>
            <p:cNvSpPr>
              <a:spLocks noChangeArrowheads="1"/>
            </p:cNvSpPr>
            <p:nvPr/>
          </p:nvSpPr>
          <p:spPr bwMode="auto">
            <a:xfrm>
              <a:off x="2061" y="1976"/>
              <a:ext cx="417"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81" name="Rectangle 345"/>
            <p:cNvSpPr>
              <a:spLocks noChangeArrowheads="1"/>
            </p:cNvSpPr>
            <p:nvPr/>
          </p:nvSpPr>
          <p:spPr bwMode="auto">
            <a:xfrm>
              <a:off x="2478" y="197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82" name="Rectangle 346"/>
            <p:cNvSpPr>
              <a:spLocks noChangeArrowheads="1"/>
            </p:cNvSpPr>
            <p:nvPr/>
          </p:nvSpPr>
          <p:spPr bwMode="auto">
            <a:xfrm>
              <a:off x="2482" y="1976"/>
              <a:ext cx="432"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83" name="Rectangle 347"/>
            <p:cNvSpPr>
              <a:spLocks noChangeArrowheads="1"/>
            </p:cNvSpPr>
            <p:nvPr/>
          </p:nvSpPr>
          <p:spPr bwMode="auto">
            <a:xfrm>
              <a:off x="2914" y="1976"/>
              <a:ext cx="3"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84" name="Rectangle 348"/>
            <p:cNvSpPr>
              <a:spLocks noChangeArrowheads="1"/>
            </p:cNvSpPr>
            <p:nvPr/>
          </p:nvSpPr>
          <p:spPr bwMode="auto">
            <a:xfrm>
              <a:off x="2917" y="1976"/>
              <a:ext cx="446"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85" name="Rectangle 349"/>
            <p:cNvSpPr>
              <a:spLocks noChangeArrowheads="1"/>
            </p:cNvSpPr>
            <p:nvPr/>
          </p:nvSpPr>
          <p:spPr bwMode="auto">
            <a:xfrm>
              <a:off x="3363" y="197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86" name="Rectangle 350"/>
            <p:cNvSpPr>
              <a:spLocks noChangeArrowheads="1"/>
            </p:cNvSpPr>
            <p:nvPr/>
          </p:nvSpPr>
          <p:spPr bwMode="auto">
            <a:xfrm>
              <a:off x="3367" y="1976"/>
              <a:ext cx="382"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87" name="Rectangle 351"/>
            <p:cNvSpPr>
              <a:spLocks noChangeArrowheads="1"/>
            </p:cNvSpPr>
            <p:nvPr/>
          </p:nvSpPr>
          <p:spPr bwMode="auto">
            <a:xfrm>
              <a:off x="3749" y="197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88" name="Rectangle 352"/>
            <p:cNvSpPr>
              <a:spLocks noChangeArrowheads="1"/>
            </p:cNvSpPr>
            <p:nvPr/>
          </p:nvSpPr>
          <p:spPr bwMode="auto">
            <a:xfrm>
              <a:off x="3753" y="1976"/>
              <a:ext cx="389"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89" name="Rectangle 353"/>
            <p:cNvSpPr>
              <a:spLocks noChangeArrowheads="1"/>
            </p:cNvSpPr>
            <p:nvPr/>
          </p:nvSpPr>
          <p:spPr bwMode="auto">
            <a:xfrm>
              <a:off x="4142" y="197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90" name="Rectangle 354"/>
            <p:cNvSpPr>
              <a:spLocks noChangeArrowheads="1"/>
            </p:cNvSpPr>
            <p:nvPr/>
          </p:nvSpPr>
          <p:spPr bwMode="auto">
            <a:xfrm>
              <a:off x="4146" y="1976"/>
              <a:ext cx="389"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91" name="Rectangle 355"/>
            <p:cNvSpPr>
              <a:spLocks noChangeArrowheads="1"/>
            </p:cNvSpPr>
            <p:nvPr/>
          </p:nvSpPr>
          <p:spPr bwMode="auto">
            <a:xfrm>
              <a:off x="4535" y="197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92" name="Rectangle 356"/>
            <p:cNvSpPr>
              <a:spLocks noChangeArrowheads="1"/>
            </p:cNvSpPr>
            <p:nvPr/>
          </p:nvSpPr>
          <p:spPr bwMode="auto">
            <a:xfrm>
              <a:off x="4539" y="1976"/>
              <a:ext cx="379"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93" name="Rectangle 357"/>
            <p:cNvSpPr>
              <a:spLocks noChangeArrowheads="1"/>
            </p:cNvSpPr>
            <p:nvPr/>
          </p:nvSpPr>
          <p:spPr bwMode="auto">
            <a:xfrm>
              <a:off x="4918" y="197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94" name="Rectangle 358"/>
            <p:cNvSpPr>
              <a:spLocks noChangeArrowheads="1"/>
            </p:cNvSpPr>
            <p:nvPr/>
          </p:nvSpPr>
          <p:spPr bwMode="auto">
            <a:xfrm>
              <a:off x="843" y="1980"/>
              <a:ext cx="4" cy="14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95" name="Rectangle 359"/>
            <p:cNvSpPr>
              <a:spLocks noChangeArrowheads="1"/>
            </p:cNvSpPr>
            <p:nvPr/>
          </p:nvSpPr>
          <p:spPr bwMode="auto">
            <a:xfrm>
              <a:off x="1326" y="1980"/>
              <a:ext cx="4" cy="14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96" name="Rectangle 360"/>
            <p:cNvSpPr>
              <a:spLocks noChangeArrowheads="1"/>
            </p:cNvSpPr>
            <p:nvPr/>
          </p:nvSpPr>
          <p:spPr bwMode="auto">
            <a:xfrm>
              <a:off x="1670" y="1980"/>
              <a:ext cx="4" cy="14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97" name="Rectangle 361"/>
            <p:cNvSpPr>
              <a:spLocks noChangeArrowheads="1"/>
            </p:cNvSpPr>
            <p:nvPr/>
          </p:nvSpPr>
          <p:spPr bwMode="auto">
            <a:xfrm>
              <a:off x="2057" y="1980"/>
              <a:ext cx="4" cy="14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98" name="Rectangle 362"/>
            <p:cNvSpPr>
              <a:spLocks noChangeArrowheads="1"/>
            </p:cNvSpPr>
            <p:nvPr/>
          </p:nvSpPr>
          <p:spPr bwMode="auto">
            <a:xfrm>
              <a:off x="2478" y="1980"/>
              <a:ext cx="4" cy="14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299" name="Rectangle 363"/>
            <p:cNvSpPr>
              <a:spLocks noChangeArrowheads="1"/>
            </p:cNvSpPr>
            <p:nvPr/>
          </p:nvSpPr>
          <p:spPr bwMode="auto">
            <a:xfrm>
              <a:off x="2914" y="1980"/>
              <a:ext cx="3" cy="14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00" name="Rectangle 364"/>
            <p:cNvSpPr>
              <a:spLocks noChangeArrowheads="1"/>
            </p:cNvSpPr>
            <p:nvPr/>
          </p:nvSpPr>
          <p:spPr bwMode="auto">
            <a:xfrm>
              <a:off x="3363" y="1980"/>
              <a:ext cx="4" cy="14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01" name="Rectangle 365"/>
            <p:cNvSpPr>
              <a:spLocks noChangeArrowheads="1"/>
            </p:cNvSpPr>
            <p:nvPr/>
          </p:nvSpPr>
          <p:spPr bwMode="auto">
            <a:xfrm>
              <a:off x="3749" y="1980"/>
              <a:ext cx="4" cy="14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02" name="Rectangle 366"/>
            <p:cNvSpPr>
              <a:spLocks noChangeArrowheads="1"/>
            </p:cNvSpPr>
            <p:nvPr/>
          </p:nvSpPr>
          <p:spPr bwMode="auto">
            <a:xfrm>
              <a:off x="4142" y="1980"/>
              <a:ext cx="4" cy="14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03" name="Rectangle 367"/>
            <p:cNvSpPr>
              <a:spLocks noChangeArrowheads="1"/>
            </p:cNvSpPr>
            <p:nvPr/>
          </p:nvSpPr>
          <p:spPr bwMode="auto">
            <a:xfrm>
              <a:off x="4535" y="1980"/>
              <a:ext cx="4" cy="14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04" name="Rectangle 368"/>
            <p:cNvSpPr>
              <a:spLocks noChangeArrowheads="1"/>
            </p:cNvSpPr>
            <p:nvPr/>
          </p:nvSpPr>
          <p:spPr bwMode="auto">
            <a:xfrm>
              <a:off x="4918" y="1980"/>
              <a:ext cx="4" cy="14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05" name="Rectangle 369"/>
            <p:cNvSpPr>
              <a:spLocks noChangeArrowheads="1"/>
            </p:cNvSpPr>
            <p:nvPr/>
          </p:nvSpPr>
          <p:spPr bwMode="auto">
            <a:xfrm>
              <a:off x="888" y="2129"/>
              <a:ext cx="48"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1</a:t>
              </a:r>
              <a:endParaRPr lang="en-US" altLang="en-US"/>
            </a:p>
          </p:txBody>
        </p:sp>
        <p:sp>
          <p:nvSpPr>
            <p:cNvPr id="40306" name="Rectangle 370"/>
            <p:cNvSpPr>
              <a:spLocks noChangeArrowheads="1"/>
            </p:cNvSpPr>
            <p:nvPr/>
          </p:nvSpPr>
          <p:spPr bwMode="auto">
            <a:xfrm>
              <a:off x="936" y="2129"/>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07" name="Rectangle 371"/>
            <p:cNvSpPr>
              <a:spLocks noChangeArrowheads="1"/>
            </p:cNvSpPr>
            <p:nvPr/>
          </p:nvSpPr>
          <p:spPr bwMode="auto">
            <a:xfrm>
              <a:off x="1371" y="2129"/>
              <a:ext cx="14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386</a:t>
              </a:r>
              <a:endParaRPr lang="en-US" altLang="en-US"/>
            </a:p>
          </p:txBody>
        </p:sp>
        <p:sp>
          <p:nvSpPr>
            <p:cNvPr id="40308" name="Rectangle 372"/>
            <p:cNvSpPr>
              <a:spLocks noChangeArrowheads="1"/>
            </p:cNvSpPr>
            <p:nvPr/>
          </p:nvSpPr>
          <p:spPr bwMode="auto">
            <a:xfrm>
              <a:off x="1515" y="2129"/>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09" name="Rectangle 373"/>
            <p:cNvSpPr>
              <a:spLocks noChangeArrowheads="1"/>
            </p:cNvSpPr>
            <p:nvPr/>
          </p:nvSpPr>
          <p:spPr bwMode="auto">
            <a:xfrm>
              <a:off x="1716" y="2129"/>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10" name="Rectangle 374"/>
            <p:cNvSpPr>
              <a:spLocks noChangeArrowheads="1"/>
            </p:cNvSpPr>
            <p:nvPr/>
          </p:nvSpPr>
          <p:spPr bwMode="auto">
            <a:xfrm>
              <a:off x="2102" y="2129"/>
              <a:ext cx="32"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a:t>
              </a:r>
              <a:endParaRPr lang="en-US" altLang="en-US"/>
            </a:p>
          </p:txBody>
        </p:sp>
        <p:sp>
          <p:nvSpPr>
            <p:cNvPr id="40311" name="Rectangle 375"/>
            <p:cNvSpPr>
              <a:spLocks noChangeArrowheads="1"/>
            </p:cNvSpPr>
            <p:nvPr/>
          </p:nvSpPr>
          <p:spPr bwMode="auto">
            <a:xfrm>
              <a:off x="2134" y="2129"/>
              <a:ext cx="216"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22.55</a:t>
              </a:r>
              <a:endParaRPr lang="en-US" altLang="en-US"/>
            </a:p>
          </p:txBody>
        </p:sp>
        <p:sp>
          <p:nvSpPr>
            <p:cNvPr id="40312" name="Rectangle 376"/>
            <p:cNvSpPr>
              <a:spLocks noChangeArrowheads="1"/>
            </p:cNvSpPr>
            <p:nvPr/>
          </p:nvSpPr>
          <p:spPr bwMode="auto">
            <a:xfrm>
              <a:off x="2350" y="2129"/>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13" name="Rectangle 377"/>
            <p:cNvSpPr>
              <a:spLocks noChangeArrowheads="1"/>
            </p:cNvSpPr>
            <p:nvPr/>
          </p:nvSpPr>
          <p:spPr bwMode="auto">
            <a:xfrm>
              <a:off x="2523" y="2129"/>
              <a:ext cx="26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1.7279</a:t>
              </a:r>
              <a:endParaRPr lang="en-US" altLang="en-US"/>
            </a:p>
          </p:txBody>
        </p:sp>
        <p:sp>
          <p:nvSpPr>
            <p:cNvPr id="40314" name="Rectangle 378"/>
            <p:cNvSpPr>
              <a:spLocks noChangeArrowheads="1"/>
            </p:cNvSpPr>
            <p:nvPr/>
          </p:nvSpPr>
          <p:spPr bwMode="auto">
            <a:xfrm>
              <a:off x="2787" y="2129"/>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15" name="Rectangle 379"/>
            <p:cNvSpPr>
              <a:spLocks noChangeArrowheads="1"/>
            </p:cNvSpPr>
            <p:nvPr/>
          </p:nvSpPr>
          <p:spPr bwMode="auto">
            <a:xfrm>
              <a:off x="2959" y="2129"/>
              <a:ext cx="216"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644.4</a:t>
              </a:r>
              <a:endParaRPr lang="en-US" altLang="en-US"/>
            </a:p>
          </p:txBody>
        </p:sp>
        <p:sp>
          <p:nvSpPr>
            <p:cNvPr id="40316" name="Rectangle 380"/>
            <p:cNvSpPr>
              <a:spLocks noChangeArrowheads="1"/>
            </p:cNvSpPr>
            <p:nvPr/>
          </p:nvSpPr>
          <p:spPr bwMode="auto">
            <a:xfrm>
              <a:off x="3175" y="2129"/>
              <a:ext cx="96"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29</a:t>
              </a:r>
              <a:endParaRPr lang="en-US" altLang="en-US"/>
            </a:p>
          </p:txBody>
        </p:sp>
        <p:sp>
          <p:nvSpPr>
            <p:cNvPr id="40317" name="Rectangle 381"/>
            <p:cNvSpPr>
              <a:spLocks noChangeArrowheads="1"/>
            </p:cNvSpPr>
            <p:nvPr/>
          </p:nvSpPr>
          <p:spPr bwMode="auto">
            <a:xfrm>
              <a:off x="3271" y="2129"/>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18" name="Rectangle 382"/>
            <p:cNvSpPr>
              <a:spLocks noChangeArrowheads="1"/>
            </p:cNvSpPr>
            <p:nvPr/>
          </p:nvSpPr>
          <p:spPr bwMode="auto">
            <a:xfrm>
              <a:off x="3408" y="2129"/>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19" name="Rectangle 383"/>
            <p:cNvSpPr>
              <a:spLocks noChangeArrowheads="1"/>
            </p:cNvSpPr>
            <p:nvPr/>
          </p:nvSpPr>
          <p:spPr bwMode="auto">
            <a:xfrm>
              <a:off x="3794" y="2129"/>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20" name="Rectangle 384"/>
            <p:cNvSpPr>
              <a:spLocks noChangeArrowheads="1"/>
            </p:cNvSpPr>
            <p:nvPr/>
          </p:nvSpPr>
          <p:spPr bwMode="auto">
            <a:xfrm>
              <a:off x="4187" y="2129"/>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21" name="Rectangle 385"/>
            <p:cNvSpPr>
              <a:spLocks noChangeArrowheads="1"/>
            </p:cNvSpPr>
            <p:nvPr/>
          </p:nvSpPr>
          <p:spPr bwMode="auto">
            <a:xfrm>
              <a:off x="4580" y="2129"/>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22" name="Rectangle 386"/>
            <p:cNvSpPr>
              <a:spLocks noChangeArrowheads="1"/>
            </p:cNvSpPr>
            <p:nvPr/>
          </p:nvSpPr>
          <p:spPr bwMode="auto">
            <a:xfrm>
              <a:off x="843" y="212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23" name="Rectangle 387"/>
            <p:cNvSpPr>
              <a:spLocks noChangeArrowheads="1"/>
            </p:cNvSpPr>
            <p:nvPr/>
          </p:nvSpPr>
          <p:spPr bwMode="auto">
            <a:xfrm>
              <a:off x="847" y="2126"/>
              <a:ext cx="479"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24" name="Rectangle 388"/>
            <p:cNvSpPr>
              <a:spLocks noChangeArrowheads="1"/>
            </p:cNvSpPr>
            <p:nvPr/>
          </p:nvSpPr>
          <p:spPr bwMode="auto">
            <a:xfrm>
              <a:off x="1326" y="212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25" name="Rectangle 389"/>
            <p:cNvSpPr>
              <a:spLocks noChangeArrowheads="1"/>
            </p:cNvSpPr>
            <p:nvPr/>
          </p:nvSpPr>
          <p:spPr bwMode="auto">
            <a:xfrm>
              <a:off x="1330" y="2126"/>
              <a:ext cx="340"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26" name="Rectangle 390"/>
            <p:cNvSpPr>
              <a:spLocks noChangeArrowheads="1"/>
            </p:cNvSpPr>
            <p:nvPr/>
          </p:nvSpPr>
          <p:spPr bwMode="auto">
            <a:xfrm>
              <a:off x="1670" y="212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27" name="Rectangle 391"/>
            <p:cNvSpPr>
              <a:spLocks noChangeArrowheads="1"/>
            </p:cNvSpPr>
            <p:nvPr/>
          </p:nvSpPr>
          <p:spPr bwMode="auto">
            <a:xfrm>
              <a:off x="1674" y="2126"/>
              <a:ext cx="383"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28" name="Rectangle 392"/>
            <p:cNvSpPr>
              <a:spLocks noChangeArrowheads="1"/>
            </p:cNvSpPr>
            <p:nvPr/>
          </p:nvSpPr>
          <p:spPr bwMode="auto">
            <a:xfrm>
              <a:off x="2057" y="212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29" name="Rectangle 393"/>
            <p:cNvSpPr>
              <a:spLocks noChangeArrowheads="1"/>
            </p:cNvSpPr>
            <p:nvPr/>
          </p:nvSpPr>
          <p:spPr bwMode="auto">
            <a:xfrm>
              <a:off x="2061" y="2126"/>
              <a:ext cx="417"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30" name="Rectangle 394"/>
            <p:cNvSpPr>
              <a:spLocks noChangeArrowheads="1"/>
            </p:cNvSpPr>
            <p:nvPr/>
          </p:nvSpPr>
          <p:spPr bwMode="auto">
            <a:xfrm>
              <a:off x="2478" y="212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31" name="Rectangle 395"/>
            <p:cNvSpPr>
              <a:spLocks noChangeArrowheads="1"/>
            </p:cNvSpPr>
            <p:nvPr/>
          </p:nvSpPr>
          <p:spPr bwMode="auto">
            <a:xfrm>
              <a:off x="2482" y="2126"/>
              <a:ext cx="432"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32" name="Rectangle 396"/>
            <p:cNvSpPr>
              <a:spLocks noChangeArrowheads="1"/>
            </p:cNvSpPr>
            <p:nvPr/>
          </p:nvSpPr>
          <p:spPr bwMode="auto">
            <a:xfrm>
              <a:off x="2914" y="2126"/>
              <a:ext cx="3"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33" name="Rectangle 397"/>
            <p:cNvSpPr>
              <a:spLocks noChangeArrowheads="1"/>
            </p:cNvSpPr>
            <p:nvPr/>
          </p:nvSpPr>
          <p:spPr bwMode="auto">
            <a:xfrm>
              <a:off x="2917" y="2126"/>
              <a:ext cx="446"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34" name="Rectangle 398"/>
            <p:cNvSpPr>
              <a:spLocks noChangeArrowheads="1"/>
            </p:cNvSpPr>
            <p:nvPr/>
          </p:nvSpPr>
          <p:spPr bwMode="auto">
            <a:xfrm>
              <a:off x="3363" y="212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35" name="Rectangle 399"/>
            <p:cNvSpPr>
              <a:spLocks noChangeArrowheads="1"/>
            </p:cNvSpPr>
            <p:nvPr/>
          </p:nvSpPr>
          <p:spPr bwMode="auto">
            <a:xfrm>
              <a:off x="3367" y="2126"/>
              <a:ext cx="382"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36" name="Rectangle 400"/>
            <p:cNvSpPr>
              <a:spLocks noChangeArrowheads="1"/>
            </p:cNvSpPr>
            <p:nvPr/>
          </p:nvSpPr>
          <p:spPr bwMode="auto">
            <a:xfrm>
              <a:off x="3749" y="212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37" name="Rectangle 401"/>
            <p:cNvSpPr>
              <a:spLocks noChangeArrowheads="1"/>
            </p:cNvSpPr>
            <p:nvPr/>
          </p:nvSpPr>
          <p:spPr bwMode="auto">
            <a:xfrm>
              <a:off x="3753" y="2126"/>
              <a:ext cx="389"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38" name="Rectangle 402"/>
            <p:cNvSpPr>
              <a:spLocks noChangeArrowheads="1"/>
            </p:cNvSpPr>
            <p:nvPr/>
          </p:nvSpPr>
          <p:spPr bwMode="auto">
            <a:xfrm>
              <a:off x="4142" y="212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39" name="Rectangle 403"/>
            <p:cNvSpPr>
              <a:spLocks noChangeArrowheads="1"/>
            </p:cNvSpPr>
            <p:nvPr/>
          </p:nvSpPr>
          <p:spPr bwMode="auto">
            <a:xfrm>
              <a:off x="4146" y="2126"/>
              <a:ext cx="389"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40" name="Rectangle 404"/>
            <p:cNvSpPr>
              <a:spLocks noChangeArrowheads="1"/>
            </p:cNvSpPr>
            <p:nvPr/>
          </p:nvSpPr>
          <p:spPr bwMode="auto">
            <a:xfrm>
              <a:off x="4535" y="212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41" name="Rectangle 405"/>
            <p:cNvSpPr>
              <a:spLocks noChangeArrowheads="1"/>
            </p:cNvSpPr>
            <p:nvPr/>
          </p:nvSpPr>
          <p:spPr bwMode="auto">
            <a:xfrm>
              <a:off x="4539" y="2126"/>
              <a:ext cx="379"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42" name="Rectangle 406"/>
            <p:cNvSpPr>
              <a:spLocks noChangeArrowheads="1"/>
            </p:cNvSpPr>
            <p:nvPr/>
          </p:nvSpPr>
          <p:spPr bwMode="auto">
            <a:xfrm>
              <a:off x="4918" y="2126"/>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43" name="Rectangle 407"/>
            <p:cNvSpPr>
              <a:spLocks noChangeArrowheads="1"/>
            </p:cNvSpPr>
            <p:nvPr/>
          </p:nvSpPr>
          <p:spPr bwMode="auto">
            <a:xfrm>
              <a:off x="843" y="2130"/>
              <a:ext cx="4" cy="10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44" name="Rectangle 408"/>
            <p:cNvSpPr>
              <a:spLocks noChangeArrowheads="1"/>
            </p:cNvSpPr>
            <p:nvPr/>
          </p:nvSpPr>
          <p:spPr bwMode="auto">
            <a:xfrm>
              <a:off x="1326" y="2130"/>
              <a:ext cx="4" cy="10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45" name="Rectangle 409"/>
            <p:cNvSpPr>
              <a:spLocks noChangeArrowheads="1"/>
            </p:cNvSpPr>
            <p:nvPr/>
          </p:nvSpPr>
          <p:spPr bwMode="auto">
            <a:xfrm>
              <a:off x="1670" y="2130"/>
              <a:ext cx="4" cy="10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46" name="Rectangle 410"/>
            <p:cNvSpPr>
              <a:spLocks noChangeArrowheads="1"/>
            </p:cNvSpPr>
            <p:nvPr/>
          </p:nvSpPr>
          <p:spPr bwMode="auto">
            <a:xfrm>
              <a:off x="2057" y="2130"/>
              <a:ext cx="4" cy="10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47" name="Rectangle 411"/>
            <p:cNvSpPr>
              <a:spLocks noChangeArrowheads="1"/>
            </p:cNvSpPr>
            <p:nvPr/>
          </p:nvSpPr>
          <p:spPr bwMode="auto">
            <a:xfrm>
              <a:off x="2478" y="2130"/>
              <a:ext cx="4" cy="10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48" name="Rectangle 412"/>
            <p:cNvSpPr>
              <a:spLocks noChangeArrowheads="1"/>
            </p:cNvSpPr>
            <p:nvPr/>
          </p:nvSpPr>
          <p:spPr bwMode="auto">
            <a:xfrm>
              <a:off x="2914" y="2130"/>
              <a:ext cx="3" cy="10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49" name="Rectangle 413"/>
            <p:cNvSpPr>
              <a:spLocks noChangeArrowheads="1"/>
            </p:cNvSpPr>
            <p:nvPr/>
          </p:nvSpPr>
          <p:spPr bwMode="auto">
            <a:xfrm>
              <a:off x="3363" y="2130"/>
              <a:ext cx="4" cy="10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50" name="Rectangle 414"/>
            <p:cNvSpPr>
              <a:spLocks noChangeArrowheads="1"/>
            </p:cNvSpPr>
            <p:nvPr/>
          </p:nvSpPr>
          <p:spPr bwMode="auto">
            <a:xfrm>
              <a:off x="3749" y="2130"/>
              <a:ext cx="4" cy="10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51" name="Rectangle 415"/>
            <p:cNvSpPr>
              <a:spLocks noChangeArrowheads="1"/>
            </p:cNvSpPr>
            <p:nvPr/>
          </p:nvSpPr>
          <p:spPr bwMode="auto">
            <a:xfrm>
              <a:off x="4142" y="2130"/>
              <a:ext cx="4" cy="10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52" name="Rectangle 416"/>
            <p:cNvSpPr>
              <a:spLocks noChangeArrowheads="1"/>
            </p:cNvSpPr>
            <p:nvPr/>
          </p:nvSpPr>
          <p:spPr bwMode="auto">
            <a:xfrm>
              <a:off x="4535" y="2130"/>
              <a:ext cx="4" cy="10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53" name="Rectangle 417"/>
            <p:cNvSpPr>
              <a:spLocks noChangeArrowheads="1"/>
            </p:cNvSpPr>
            <p:nvPr/>
          </p:nvSpPr>
          <p:spPr bwMode="auto">
            <a:xfrm>
              <a:off x="4918" y="2130"/>
              <a:ext cx="4" cy="10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54" name="Rectangle 418"/>
            <p:cNvSpPr>
              <a:spLocks noChangeArrowheads="1"/>
            </p:cNvSpPr>
            <p:nvPr/>
          </p:nvSpPr>
          <p:spPr bwMode="auto">
            <a:xfrm>
              <a:off x="888" y="2240"/>
              <a:ext cx="48"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2</a:t>
              </a:r>
              <a:endParaRPr lang="en-US" altLang="en-US"/>
            </a:p>
          </p:txBody>
        </p:sp>
        <p:sp>
          <p:nvSpPr>
            <p:cNvPr id="40355" name="Rectangle 419"/>
            <p:cNvSpPr>
              <a:spLocks noChangeArrowheads="1"/>
            </p:cNvSpPr>
            <p:nvPr/>
          </p:nvSpPr>
          <p:spPr bwMode="auto">
            <a:xfrm>
              <a:off x="936" y="2240"/>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56" name="Rectangle 420"/>
            <p:cNvSpPr>
              <a:spLocks noChangeArrowheads="1"/>
            </p:cNvSpPr>
            <p:nvPr/>
          </p:nvSpPr>
          <p:spPr bwMode="auto">
            <a:xfrm>
              <a:off x="1371" y="2240"/>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57" name="Rectangle 421"/>
            <p:cNvSpPr>
              <a:spLocks noChangeArrowheads="1"/>
            </p:cNvSpPr>
            <p:nvPr/>
          </p:nvSpPr>
          <p:spPr bwMode="auto">
            <a:xfrm>
              <a:off x="1716" y="2240"/>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58" name="Rectangle 422"/>
            <p:cNvSpPr>
              <a:spLocks noChangeArrowheads="1"/>
            </p:cNvSpPr>
            <p:nvPr/>
          </p:nvSpPr>
          <p:spPr bwMode="auto">
            <a:xfrm>
              <a:off x="2102" y="2240"/>
              <a:ext cx="32"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a:t>
              </a:r>
              <a:endParaRPr lang="en-US" altLang="en-US"/>
            </a:p>
          </p:txBody>
        </p:sp>
        <p:sp>
          <p:nvSpPr>
            <p:cNvPr id="40359" name="Rectangle 423"/>
            <p:cNvSpPr>
              <a:spLocks noChangeArrowheads="1"/>
            </p:cNvSpPr>
            <p:nvPr/>
          </p:nvSpPr>
          <p:spPr bwMode="auto">
            <a:xfrm>
              <a:off x="2134" y="2240"/>
              <a:ext cx="216"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23.92</a:t>
              </a:r>
              <a:endParaRPr lang="en-US" altLang="en-US"/>
            </a:p>
          </p:txBody>
        </p:sp>
        <p:sp>
          <p:nvSpPr>
            <p:cNvPr id="40360" name="Rectangle 424"/>
            <p:cNvSpPr>
              <a:spLocks noChangeArrowheads="1"/>
            </p:cNvSpPr>
            <p:nvPr/>
          </p:nvSpPr>
          <p:spPr bwMode="auto">
            <a:xfrm>
              <a:off x="2350" y="2240"/>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61" name="Rectangle 425"/>
            <p:cNvSpPr>
              <a:spLocks noChangeArrowheads="1"/>
            </p:cNvSpPr>
            <p:nvPr/>
          </p:nvSpPr>
          <p:spPr bwMode="auto">
            <a:xfrm>
              <a:off x="2523" y="2240"/>
              <a:ext cx="26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1.4310</a:t>
              </a:r>
              <a:endParaRPr lang="en-US" altLang="en-US"/>
            </a:p>
          </p:txBody>
        </p:sp>
        <p:sp>
          <p:nvSpPr>
            <p:cNvPr id="40362" name="Rectangle 426"/>
            <p:cNvSpPr>
              <a:spLocks noChangeArrowheads="1"/>
            </p:cNvSpPr>
            <p:nvPr/>
          </p:nvSpPr>
          <p:spPr bwMode="auto">
            <a:xfrm>
              <a:off x="2787" y="2240"/>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63" name="Rectangle 427"/>
            <p:cNvSpPr>
              <a:spLocks noChangeArrowheads="1"/>
            </p:cNvSpPr>
            <p:nvPr/>
          </p:nvSpPr>
          <p:spPr bwMode="auto">
            <a:xfrm>
              <a:off x="2959" y="2240"/>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64" name="Rectangle 428"/>
            <p:cNvSpPr>
              <a:spLocks noChangeArrowheads="1"/>
            </p:cNvSpPr>
            <p:nvPr/>
          </p:nvSpPr>
          <p:spPr bwMode="auto">
            <a:xfrm>
              <a:off x="3408" y="2240"/>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65" name="Rectangle 429"/>
            <p:cNvSpPr>
              <a:spLocks noChangeArrowheads="1"/>
            </p:cNvSpPr>
            <p:nvPr/>
          </p:nvSpPr>
          <p:spPr bwMode="auto">
            <a:xfrm>
              <a:off x="3794" y="2240"/>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66" name="Rectangle 430"/>
            <p:cNvSpPr>
              <a:spLocks noChangeArrowheads="1"/>
            </p:cNvSpPr>
            <p:nvPr/>
          </p:nvSpPr>
          <p:spPr bwMode="auto">
            <a:xfrm>
              <a:off x="4187" y="2240"/>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67" name="Rectangle 431"/>
            <p:cNvSpPr>
              <a:spLocks noChangeArrowheads="1"/>
            </p:cNvSpPr>
            <p:nvPr/>
          </p:nvSpPr>
          <p:spPr bwMode="auto">
            <a:xfrm>
              <a:off x="4580" y="2240"/>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368" name="Rectangle 432"/>
            <p:cNvSpPr>
              <a:spLocks noChangeArrowheads="1"/>
            </p:cNvSpPr>
            <p:nvPr/>
          </p:nvSpPr>
          <p:spPr bwMode="auto">
            <a:xfrm>
              <a:off x="843" y="2237"/>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69" name="Rectangle 433"/>
            <p:cNvSpPr>
              <a:spLocks noChangeArrowheads="1"/>
            </p:cNvSpPr>
            <p:nvPr/>
          </p:nvSpPr>
          <p:spPr bwMode="auto">
            <a:xfrm>
              <a:off x="847" y="2237"/>
              <a:ext cx="479"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70" name="Rectangle 434"/>
            <p:cNvSpPr>
              <a:spLocks noChangeArrowheads="1"/>
            </p:cNvSpPr>
            <p:nvPr/>
          </p:nvSpPr>
          <p:spPr bwMode="auto">
            <a:xfrm>
              <a:off x="1326" y="2237"/>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71" name="Rectangle 435"/>
            <p:cNvSpPr>
              <a:spLocks noChangeArrowheads="1"/>
            </p:cNvSpPr>
            <p:nvPr/>
          </p:nvSpPr>
          <p:spPr bwMode="auto">
            <a:xfrm>
              <a:off x="1330" y="2237"/>
              <a:ext cx="340"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72" name="Rectangle 436"/>
            <p:cNvSpPr>
              <a:spLocks noChangeArrowheads="1"/>
            </p:cNvSpPr>
            <p:nvPr/>
          </p:nvSpPr>
          <p:spPr bwMode="auto">
            <a:xfrm>
              <a:off x="1670" y="2237"/>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73" name="Rectangle 437"/>
            <p:cNvSpPr>
              <a:spLocks noChangeArrowheads="1"/>
            </p:cNvSpPr>
            <p:nvPr/>
          </p:nvSpPr>
          <p:spPr bwMode="auto">
            <a:xfrm>
              <a:off x="1674" y="2237"/>
              <a:ext cx="383"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74" name="Rectangle 438"/>
            <p:cNvSpPr>
              <a:spLocks noChangeArrowheads="1"/>
            </p:cNvSpPr>
            <p:nvPr/>
          </p:nvSpPr>
          <p:spPr bwMode="auto">
            <a:xfrm>
              <a:off x="2057" y="2237"/>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75" name="Rectangle 439"/>
            <p:cNvSpPr>
              <a:spLocks noChangeArrowheads="1"/>
            </p:cNvSpPr>
            <p:nvPr/>
          </p:nvSpPr>
          <p:spPr bwMode="auto">
            <a:xfrm>
              <a:off x="2061" y="2237"/>
              <a:ext cx="417"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76" name="Rectangle 440"/>
            <p:cNvSpPr>
              <a:spLocks noChangeArrowheads="1"/>
            </p:cNvSpPr>
            <p:nvPr/>
          </p:nvSpPr>
          <p:spPr bwMode="auto">
            <a:xfrm>
              <a:off x="2478" y="2237"/>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77" name="Rectangle 441"/>
            <p:cNvSpPr>
              <a:spLocks noChangeArrowheads="1"/>
            </p:cNvSpPr>
            <p:nvPr/>
          </p:nvSpPr>
          <p:spPr bwMode="auto">
            <a:xfrm>
              <a:off x="2482" y="2237"/>
              <a:ext cx="432"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78" name="Rectangle 442"/>
            <p:cNvSpPr>
              <a:spLocks noChangeArrowheads="1"/>
            </p:cNvSpPr>
            <p:nvPr/>
          </p:nvSpPr>
          <p:spPr bwMode="auto">
            <a:xfrm>
              <a:off x="2914" y="2237"/>
              <a:ext cx="3"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79" name="Rectangle 443"/>
            <p:cNvSpPr>
              <a:spLocks noChangeArrowheads="1"/>
            </p:cNvSpPr>
            <p:nvPr/>
          </p:nvSpPr>
          <p:spPr bwMode="auto">
            <a:xfrm>
              <a:off x="2917" y="2237"/>
              <a:ext cx="446"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80" name="Rectangle 444"/>
            <p:cNvSpPr>
              <a:spLocks noChangeArrowheads="1"/>
            </p:cNvSpPr>
            <p:nvPr/>
          </p:nvSpPr>
          <p:spPr bwMode="auto">
            <a:xfrm>
              <a:off x="3363" y="2237"/>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81" name="Rectangle 445"/>
            <p:cNvSpPr>
              <a:spLocks noChangeArrowheads="1"/>
            </p:cNvSpPr>
            <p:nvPr/>
          </p:nvSpPr>
          <p:spPr bwMode="auto">
            <a:xfrm>
              <a:off x="3367" y="2237"/>
              <a:ext cx="382"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82" name="Rectangle 446"/>
            <p:cNvSpPr>
              <a:spLocks noChangeArrowheads="1"/>
            </p:cNvSpPr>
            <p:nvPr/>
          </p:nvSpPr>
          <p:spPr bwMode="auto">
            <a:xfrm>
              <a:off x="3749" y="2237"/>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83" name="Rectangle 447"/>
            <p:cNvSpPr>
              <a:spLocks noChangeArrowheads="1"/>
            </p:cNvSpPr>
            <p:nvPr/>
          </p:nvSpPr>
          <p:spPr bwMode="auto">
            <a:xfrm>
              <a:off x="3753" y="2237"/>
              <a:ext cx="389"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84" name="Rectangle 448"/>
            <p:cNvSpPr>
              <a:spLocks noChangeArrowheads="1"/>
            </p:cNvSpPr>
            <p:nvPr/>
          </p:nvSpPr>
          <p:spPr bwMode="auto">
            <a:xfrm>
              <a:off x="4142" y="2237"/>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85" name="Rectangle 449"/>
            <p:cNvSpPr>
              <a:spLocks noChangeArrowheads="1"/>
            </p:cNvSpPr>
            <p:nvPr/>
          </p:nvSpPr>
          <p:spPr bwMode="auto">
            <a:xfrm>
              <a:off x="4146" y="2237"/>
              <a:ext cx="389"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86" name="Rectangle 450"/>
            <p:cNvSpPr>
              <a:spLocks noChangeArrowheads="1"/>
            </p:cNvSpPr>
            <p:nvPr/>
          </p:nvSpPr>
          <p:spPr bwMode="auto">
            <a:xfrm>
              <a:off x="4535" y="2237"/>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87" name="Rectangle 451"/>
            <p:cNvSpPr>
              <a:spLocks noChangeArrowheads="1"/>
            </p:cNvSpPr>
            <p:nvPr/>
          </p:nvSpPr>
          <p:spPr bwMode="auto">
            <a:xfrm>
              <a:off x="4539" y="2237"/>
              <a:ext cx="379"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88" name="Rectangle 452"/>
            <p:cNvSpPr>
              <a:spLocks noChangeArrowheads="1"/>
            </p:cNvSpPr>
            <p:nvPr/>
          </p:nvSpPr>
          <p:spPr bwMode="auto">
            <a:xfrm>
              <a:off x="4918" y="2237"/>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89" name="Rectangle 453"/>
            <p:cNvSpPr>
              <a:spLocks noChangeArrowheads="1"/>
            </p:cNvSpPr>
            <p:nvPr/>
          </p:nvSpPr>
          <p:spPr bwMode="auto">
            <a:xfrm>
              <a:off x="843" y="2241"/>
              <a:ext cx="4" cy="108"/>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90" name="Rectangle 454"/>
            <p:cNvSpPr>
              <a:spLocks noChangeArrowheads="1"/>
            </p:cNvSpPr>
            <p:nvPr/>
          </p:nvSpPr>
          <p:spPr bwMode="auto">
            <a:xfrm>
              <a:off x="1326" y="2241"/>
              <a:ext cx="4" cy="108"/>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91" name="Rectangle 455"/>
            <p:cNvSpPr>
              <a:spLocks noChangeArrowheads="1"/>
            </p:cNvSpPr>
            <p:nvPr/>
          </p:nvSpPr>
          <p:spPr bwMode="auto">
            <a:xfrm>
              <a:off x="1670" y="2241"/>
              <a:ext cx="4" cy="108"/>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92" name="Rectangle 456"/>
            <p:cNvSpPr>
              <a:spLocks noChangeArrowheads="1"/>
            </p:cNvSpPr>
            <p:nvPr/>
          </p:nvSpPr>
          <p:spPr bwMode="auto">
            <a:xfrm>
              <a:off x="2057" y="2241"/>
              <a:ext cx="4" cy="108"/>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93" name="Rectangle 457"/>
            <p:cNvSpPr>
              <a:spLocks noChangeArrowheads="1"/>
            </p:cNvSpPr>
            <p:nvPr/>
          </p:nvSpPr>
          <p:spPr bwMode="auto">
            <a:xfrm>
              <a:off x="2478" y="2241"/>
              <a:ext cx="4" cy="108"/>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94" name="Rectangle 458"/>
            <p:cNvSpPr>
              <a:spLocks noChangeArrowheads="1"/>
            </p:cNvSpPr>
            <p:nvPr/>
          </p:nvSpPr>
          <p:spPr bwMode="auto">
            <a:xfrm>
              <a:off x="2914" y="2241"/>
              <a:ext cx="3" cy="108"/>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95" name="Rectangle 459"/>
            <p:cNvSpPr>
              <a:spLocks noChangeArrowheads="1"/>
            </p:cNvSpPr>
            <p:nvPr/>
          </p:nvSpPr>
          <p:spPr bwMode="auto">
            <a:xfrm>
              <a:off x="3363" y="2241"/>
              <a:ext cx="4" cy="108"/>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96" name="Rectangle 460"/>
            <p:cNvSpPr>
              <a:spLocks noChangeArrowheads="1"/>
            </p:cNvSpPr>
            <p:nvPr/>
          </p:nvSpPr>
          <p:spPr bwMode="auto">
            <a:xfrm>
              <a:off x="3749" y="2241"/>
              <a:ext cx="4" cy="108"/>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97" name="Rectangle 461"/>
            <p:cNvSpPr>
              <a:spLocks noChangeArrowheads="1"/>
            </p:cNvSpPr>
            <p:nvPr/>
          </p:nvSpPr>
          <p:spPr bwMode="auto">
            <a:xfrm>
              <a:off x="4142" y="2241"/>
              <a:ext cx="4" cy="108"/>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98" name="Rectangle 462"/>
            <p:cNvSpPr>
              <a:spLocks noChangeArrowheads="1"/>
            </p:cNvSpPr>
            <p:nvPr/>
          </p:nvSpPr>
          <p:spPr bwMode="auto">
            <a:xfrm>
              <a:off x="4535" y="2241"/>
              <a:ext cx="4" cy="108"/>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399" name="Rectangle 463"/>
            <p:cNvSpPr>
              <a:spLocks noChangeArrowheads="1"/>
            </p:cNvSpPr>
            <p:nvPr/>
          </p:nvSpPr>
          <p:spPr bwMode="auto">
            <a:xfrm>
              <a:off x="4918" y="2241"/>
              <a:ext cx="4" cy="108"/>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00" name="Rectangle 464"/>
            <p:cNvSpPr>
              <a:spLocks noChangeArrowheads="1"/>
            </p:cNvSpPr>
            <p:nvPr/>
          </p:nvSpPr>
          <p:spPr bwMode="auto">
            <a:xfrm>
              <a:off x="888" y="2352"/>
              <a:ext cx="48"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3</a:t>
              </a:r>
              <a:endParaRPr lang="en-US" altLang="en-US"/>
            </a:p>
          </p:txBody>
        </p:sp>
        <p:sp>
          <p:nvSpPr>
            <p:cNvPr id="40401" name="Rectangle 465"/>
            <p:cNvSpPr>
              <a:spLocks noChangeArrowheads="1"/>
            </p:cNvSpPr>
            <p:nvPr/>
          </p:nvSpPr>
          <p:spPr bwMode="auto">
            <a:xfrm>
              <a:off x="936" y="2352"/>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402" name="Rectangle 466"/>
            <p:cNvSpPr>
              <a:spLocks noChangeArrowheads="1"/>
            </p:cNvSpPr>
            <p:nvPr/>
          </p:nvSpPr>
          <p:spPr bwMode="auto">
            <a:xfrm>
              <a:off x="1371" y="2352"/>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403" name="Rectangle 467"/>
            <p:cNvSpPr>
              <a:spLocks noChangeArrowheads="1"/>
            </p:cNvSpPr>
            <p:nvPr/>
          </p:nvSpPr>
          <p:spPr bwMode="auto">
            <a:xfrm>
              <a:off x="1716" y="2352"/>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404" name="Rectangle 468"/>
            <p:cNvSpPr>
              <a:spLocks noChangeArrowheads="1"/>
            </p:cNvSpPr>
            <p:nvPr/>
          </p:nvSpPr>
          <p:spPr bwMode="auto">
            <a:xfrm>
              <a:off x="2102" y="2352"/>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405" name="Rectangle 469"/>
            <p:cNvSpPr>
              <a:spLocks noChangeArrowheads="1"/>
            </p:cNvSpPr>
            <p:nvPr/>
          </p:nvSpPr>
          <p:spPr bwMode="auto">
            <a:xfrm>
              <a:off x="2523" y="2352"/>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406" name="Rectangle 470"/>
            <p:cNvSpPr>
              <a:spLocks noChangeArrowheads="1"/>
            </p:cNvSpPr>
            <p:nvPr/>
          </p:nvSpPr>
          <p:spPr bwMode="auto">
            <a:xfrm>
              <a:off x="2959" y="2352"/>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407" name="Rectangle 471"/>
            <p:cNvSpPr>
              <a:spLocks noChangeArrowheads="1"/>
            </p:cNvSpPr>
            <p:nvPr/>
          </p:nvSpPr>
          <p:spPr bwMode="auto">
            <a:xfrm>
              <a:off x="3408" y="2352"/>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408" name="Rectangle 472"/>
            <p:cNvSpPr>
              <a:spLocks noChangeArrowheads="1"/>
            </p:cNvSpPr>
            <p:nvPr/>
          </p:nvSpPr>
          <p:spPr bwMode="auto">
            <a:xfrm>
              <a:off x="3794" y="2352"/>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409" name="Rectangle 473"/>
            <p:cNvSpPr>
              <a:spLocks noChangeArrowheads="1"/>
            </p:cNvSpPr>
            <p:nvPr/>
          </p:nvSpPr>
          <p:spPr bwMode="auto">
            <a:xfrm>
              <a:off x="4187" y="2352"/>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410" name="Rectangle 474"/>
            <p:cNvSpPr>
              <a:spLocks noChangeArrowheads="1"/>
            </p:cNvSpPr>
            <p:nvPr/>
          </p:nvSpPr>
          <p:spPr bwMode="auto">
            <a:xfrm>
              <a:off x="4580" y="2352"/>
              <a:ext cx="24"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1200" b="0">
                  <a:solidFill>
                    <a:srgbClr val="000000"/>
                  </a:solidFill>
                  <a:latin typeface="Times" panose="02020603050405020304" pitchFamily="18" charset="0"/>
                </a:rPr>
                <a:t> </a:t>
              </a:r>
              <a:endParaRPr lang="en-US" altLang="en-US"/>
            </a:p>
          </p:txBody>
        </p:sp>
        <p:sp>
          <p:nvSpPr>
            <p:cNvPr id="40411" name="Rectangle 475"/>
            <p:cNvSpPr>
              <a:spLocks noChangeArrowheads="1"/>
            </p:cNvSpPr>
            <p:nvPr/>
          </p:nvSpPr>
          <p:spPr bwMode="auto">
            <a:xfrm>
              <a:off x="843" y="2349"/>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12" name="Rectangle 476"/>
            <p:cNvSpPr>
              <a:spLocks noChangeArrowheads="1"/>
            </p:cNvSpPr>
            <p:nvPr/>
          </p:nvSpPr>
          <p:spPr bwMode="auto">
            <a:xfrm>
              <a:off x="847" y="2349"/>
              <a:ext cx="479"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13" name="Rectangle 477"/>
            <p:cNvSpPr>
              <a:spLocks noChangeArrowheads="1"/>
            </p:cNvSpPr>
            <p:nvPr/>
          </p:nvSpPr>
          <p:spPr bwMode="auto">
            <a:xfrm>
              <a:off x="1326" y="2349"/>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14" name="Rectangle 478"/>
            <p:cNvSpPr>
              <a:spLocks noChangeArrowheads="1"/>
            </p:cNvSpPr>
            <p:nvPr/>
          </p:nvSpPr>
          <p:spPr bwMode="auto">
            <a:xfrm>
              <a:off x="1330" y="2349"/>
              <a:ext cx="340"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15" name="Rectangle 479"/>
            <p:cNvSpPr>
              <a:spLocks noChangeArrowheads="1"/>
            </p:cNvSpPr>
            <p:nvPr/>
          </p:nvSpPr>
          <p:spPr bwMode="auto">
            <a:xfrm>
              <a:off x="1670" y="2349"/>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16" name="Rectangle 480"/>
            <p:cNvSpPr>
              <a:spLocks noChangeArrowheads="1"/>
            </p:cNvSpPr>
            <p:nvPr/>
          </p:nvSpPr>
          <p:spPr bwMode="auto">
            <a:xfrm>
              <a:off x="1674" y="2349"/>
              <a:ext cx="383"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17" name="Rectangle 481"/>
            <p:cNvSpPr>
              <a:spLocks noChangeArrowheads="1"/>
            </p:cNvSpPr>
            <p:nvPr/>
          </p:nvSpPr>
          <p:spPr bwMode="auto">
            <a:xfrm>
              <a:off x="2057" y="2349"/>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18" name="Rectangle 482"/>
            <p:cNvSpPr>
              <a:spLocks noChangeArrowheads="1"/>
            </p:cNvSpPr>
            <p:nvPr/>
          </p:nvSpPr>
          <p:spPr bwMode="auto">
            <a:xfrm>
              <a:off x="2061" y="2349"/>
              <a:ext cx="417"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19" name="Rectangle 483"/>
            <p:cNvSpPr>
              <a:spLocks noChangeArrowheads="1"/>
            </p:cNvSpPr>
            <p:nvPr/>
          </p:nvSpPr>
          <p:spPr bwMode="auto">
            <a:xfrm>
              <a:off x="2478" y="2349"/>
              <a:ext cx="4" cy="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grpSp>
      <p:sp>
        <p:nvSpPr>
          <p:cNvPr id="40421" name="Rectangle 485"/>
          <p:cNvSpPr>
            <a:spLocks noChangeArrowheads="1"/>
          </p:cNvSpPr>
          <p:nvPr/>
        </p:nvSpPr>
        <p:spPr bwMode="auto">
          <a:xfrm>
            <a:off x="3940175" y="3729038"/>
            <a:ext cx="68580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22" name="Rectangle 486"/>
          <p:cNvSpPr>
            <a:spLocks noChangeArrowheads="1"/>
          </p:cNvSpPr>
          <p:nvPr/>
        </p:nvSpPr>
        <p:spPr bwMode="auto">
          <a:xfrm>
            <a:off x="4625975" y="3729038"/>
            <a:ext cx="4763"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23" name="Rectangle 487"/>
          <p:cNvSpPr>
            <a:spLocks noChangeArrowheads="1"/>
          </p:cNvSpPr>
          <p:nvPr/>
        </p:nvSpPr>
        <p:spPr bwMode="auto">
          <a:xfrm>
            <a:off x="4630738" y="3729038"/>
            <a:ext cx="708025"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24" name="Rectangle 488"/>
          <p:cNvSpPr>
            <a:spLocks noChangeArrowheads="1"/>
          </p:cNvSpPr>
          <p:nvPr/>
        </p:nvSpPr>
        <p:spPr bwMode="auto">
          <a:xfrm>
            <a:off x="5338763" y="3729038"/>
            <a:ext cx="63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25" name="Rectangle 489"/>
          <p:cNvSpPr>
            <a:spLocks noChangeArrowheads="1"/>
          </p:cNvSpPr>
          <p:nvPr/>
        </p:nvSpPr>
        <p:spPr bwMode="auto">
          <a:xfrm>
            <a:off x="5345113" y="3729038"/>
            <a:ext cx="606425"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26" name="Rectangle 490"/>
          <p:cNvSpPr>
            <a:spLocks noChangeArrowheads="1"/>
          </p:cNvSpPr>
          <p:nvPr/>
        </p:nvSpPr>
        <p:spPr bwMode="auto">
          <a:xfrm>
            <a:off x="5951538" y="3729038"/>
            <a:ext cx="63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27" name="Rectangle 491"/>
          <p:cNvSpPr>
            <a:spLocks noChangeArrowheads="1"/>
          </p:cNvSpPr>
          <p:nvPr/>
        </p:nvSpPr>
        <p:spPr bwMode="auto">
          <a:xfrm>
            <a:off x="5957888" y="3729038"/>
            <a:ext cx="617537"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28" name="Rectangle 492"/>
          <p:cNvSpPr>
            <a:spLocks noChangeArrowheads="1"/>
          </p:cNvSpPr>
          <p:nvPr/>
        </p:nvSpPr>
        <p:spPr bwMode="auto">
          <a:xfrm>
            <a:off x="6575425" y="3729038"/>
            <a:ext cx="63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29" name="Rectangle 493"/>
          <p:cNvSpPr>
            <a:spLocks noChangeArrowheads="1"/>
          </p:cNvSpPr>
          <p:nvPr/>
        </p:nvSpPr>
        <p:spPr bwMode="auto">
          <a:xfrm>
            <a:off x="6581775" y="3729038"/>
            <a:ext cx="617538"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30" name="Rectangle 494"/>
          <p:cNvSpPr>
            <a:spLocks noChangeArrowheads="1"/>
          </p:cNvSpPr>
          <p:nvPr/>
        </p:nvSpPr>
        <p:spPr bwMode="auto">
          <a:xfrm>
            <a:off x="7199313" y="3729038"/>
            <a:ext cx="63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31" name="Rectangle 495"/>
          <p:cNvSpPr>
            <a:spLocks noChangeArrowheads="1"/>
          </p:cNvSpPr>
          <p:nvPr/>
        </p:nvSpPr>
        <p:spPr bwMode="auto">
          <a:xfrm>
            <a:off x="7205663" y="3729038"/>
            <a:ext cx="601662"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32" name="Rectangle 496"/>
          <p:cNvSpPr>
            <a:spLocks noChangeArrowheads="1"/>
          </p:cNvSpPr>
          <p:nvPr/>
        </p:nvSpPr>
        <p:spPr bwMode="auto">
          <a:xfrm>
            <a:off x="7807325" y="3729038"/>
            <a:ext cx="63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33" name="Rectangle 497"/>
          <p:cNvSpPr>
            <a:spLocks noChangeArrowheads="1"/>
          </p:cNvSpPr>
          <p:nvPr/>
        </p:nvSpPr>
        <p:spPr bwMode="auto">
          <a:xfrm>
            <a:off x="1338263" y="3735388"/>
            <a:ext cx="6350" cy="16986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34" name="Rectangle 498"/>
          <p:cNvSpPr>
            <a:spLocks noChangeArrowheads="1"/>
          </p:cNvSpPr>
          <p:nvPr/>
        </p:nvSpPr>
        <p:spPr bwMode="auto">
          <a:xfrm>
            <a:off x="1338263" y="3905250"/>
            <a:ext cx="63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35" name="Rectangle 499"/>
          <p:cNvSpPr>
            <a:spLocks noChangeArrowheads="1"/>
          </p:cNvSpPr>
          <p:nvPr/>
        </p:nvSpPr>
        <p:spPr bwMode="auto">
          <a:xfrm>
            <a:off x="1338263" y="3905250"/>
            <a:ext cx="63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36" name="Rectangle 500"/>
          <p:cNvSpPr>
            <a:spLocks noChangeArrowheads="1"/>
          </p:cNvSpPr>
          <p:nvPr/>
        </p:nvSpPr>
        <p:spPr bwMode="auto">
          <a:xfrm>
            <a:off x="1344613" y="3905250"/>
            <a:ext cx="760412"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37" name="Rectangle 501"/>
          <p:cNvSpPr>
            <a:spLocks noChangeArrowheads="1"/>
          </p:cNvSpPr>
          <p:nvPr/>
        </p:nvSpPr>
        <p:spPr bwMode="auto">
          <a:xfrm>
            <a:off x="2105025" y="3735388"/>
            <a:ext cx="6350" cy="16986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38" name="Rectangle 502"/>
          <p:cNvSpPr>
            <a:spLocks noChangeArrowheads="1"/>
          </p:cNvSpPr>
          <p:nvPr/>
        </p:nvSpPr>
        <p:spPr bwMode="auto">
          <a:xfrm>
            <a:off x="2105025" y="3905250"/>
            <a:ext cx="63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39" name="Rectangle 503"/>
          <p:cNvSpPr>
            <a:spLocks noChangeArrowheads="1"/>
          </p:cNvSpPr>
          <p:nvPr/>
        </p:nvSpPr>
        <p:spPr bwMode="auto">
          <a:xfrm>
            <a:off x="2111375" y="3905250"/>
            <a:ext cx="5397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40" name="Rectangle 504"/>
          <p:cNvSpPr>
            <a:spLocks noChangeArrowheads="1"/>
          </p:cNvSpPr>
          <p:nvPr/>
        </p:nvSpPr>
        <p:spPr bwMode="auto">
          <a:xfrm>
            <a:off x="2651125" y="3735388"/>
            <a:ext cx="6350" cy="16986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41" name="Rectangle 505"/>
          <p:cNvSpPr>
            <a:spLocks noChangeArrowheads="1"/>
          </p:cNvSpPr>
          <p:nvPr/>
        </p:nvSpPr>
        <p:spPr bwMode="auto">
          <a:xfrm>
            <a:off x="2651125" y="3905250"/>
            <a:ext cx="63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42" name="Rectangle 506"/>
          <p:cNvSpPr>
            <a:spLocks noChangeArrowheads="1"/>
          </p:cNvSpPr>
          <p:nvPr/>
        </p:nvSpPr>
        <p:spPr bwMode="auto">
          <a:xfrm>
            <a:off x="2657475" y="3905250"/>
            <a:ext cx="608013"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43" name="Rectangle 507"/>
          <p:cNvSpPr>
            <a:spLocks noChangeArrowheads="1"/>
          </p:cNvSpPr>
          <p:nvPr/>
        </p:nvSpPr>
        <p:spPr bwMode="auto">
          <a:xfrm>
            <a:off x="3265488" y="3735388"/>
            <a:ext cx="6350" cy="16986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44" name="Rectangle 508"/>
          <p:cNvSpPr>
            <a:spLocks noChangeArrowheads="1"/>
          </p:cNvSpPr>
          <p:nvPr/>
        </p:nvSpPr>
        <p:spPr bwMode="auto">
          <a:xfrm>
            <a:off x="3265488" y="3905250"/>
            <a:ext cx="63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45" name="Rectangle 509"/>
          <p:cNvSpPr>
            <a:spLocks noChangeArrowheads="1"/>
          </p:cNvSpPr>
          <p:nvPr/>
        </p:nvSpPr>
        <p:spPr bwMode="auto">
          <a:xfrm>
            <a:off x="3271838" y="3905250"/>
            <a:ext cx="661987"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46" name="Rectangle 510"/>
          <p:cNvSpPr>
            <a:spLocks noChangeArrowheads="1"/>
          </p:cNvSpPr>
          <p:nvPr/>
        </p:nvSpPr>
        <p:spPr bwMode="auto">
          <a:xfrm>
            <a:off x="3933825" y="3735388"/>
            <a:ext cx="6350" cy="16986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47" name="Rectangle 511"/>
          <p:cNvSpPr>
            <a:spLocks noChangeArrowheads="1"/>
          </p:cNvSpPr>
          <p:nvPr/>
        </p:nvSpPr>
        <p:spPr bwMode="auto">
          <a:xfrm>
            <a:off x="3933825" y="3905250"/>
            <a:ext cx="63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48" name="Rectangle 512"/>
          <p:cNvSpPr>
            <a:spLocks noChangeArrowheads="1"/>
          </p:cNvSpPr>
          <p:nvPr/>
        </p:nvSpPr>
        <p:spPr bwMode="auto">
          <a:xfrm>
            <a:off x="3940175" y="3905250"/>
            <a:ext cx="68580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49" name="Rectangle 513"/>
          <p:cNvSpPr>
            <a:spLocks noChangeArrowheads="1"/>
          </p:cNvSpPr>
          <p:nvPr/>
        </p:nvSpPr>
        <p:spPr bwMode="auto">
          <a:xfrm>
            <a:off x="4625975" y="3735388"/>
            <a:ext cx="4763" cy="16986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50" name="Rectangle 514"/>
          <p:cNvSpPr>
            <a:spLocks noChangeArrowheads="1"/>
          </p:cNvSpPr>
          <p:nvPr/>
        </p:nvSpPr>
        <p:spPr bwMode="auto">
          <a:xfrm>
            <a:off x="4625975" y="3905250"/>
            <a:ext cx="4763"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51" name="Rectangle 515"/>
          <p:cNvSpPr>
            <a:spLocks noChangeArrowheads="1"/>
          </p:cNvSpPr>
          <p:nvPr/>
        </p:nvSpPr>
        <p:spPr bwMode="auto">
          <a:xfrm>
            <a:off x="4630738" y="3905250"/>
            <a:ext cx="708025"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52" name="Rectangle 516"/>
          <p:cNvSpPr>
            <a:spLocks noChangeArrowheads="1"/>
          </p:cNvSpPr>
          <p:nvPr/>
        </p:nvSpPr>
        <p:spPr bwMode="auto">
          <a:xfrm>
            <a:off x="5338763" y="3735388"/>
            <a:ext cx="6350" cy="16986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53" name="Rectangle 517"/>
          <p:cNvSpPr>
            <a:spLocks noChangeArrowheads="1"/>
          </p:cNvSpPr>
          <p:nvPr/>
        </p:nvSpPr>
        <p:spPr bwMode="auto">
          <a:xfrm>
            <a:off x="5338763" y="3905250"/>
            <a:ext cx="63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54" name="Rectangle 518"/>
          <p:cNvSpPr>
            <a:spLocks noChangeArrowheads="1"/>
          </p:cNvSpPr>
          <p:nvPr/>
        </p:nvSpPr>
        <p:spPr bwMode="auto">
          <a:xfrm>
            <a:off x="5345113" y="3905250"/>
            <a:ext cx="606425"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55" name="Rectangle 519"/>
          <p:cNvSpPr>
            <a:spLocks noChangeArrowheads="1"/>
          </p:cNvSpPr>
          <p:nvPr/>
        </p:nvSpPr>
        <p:spPr bwMode="auto">
          <a:xfrm>
            <a:off x="5951538" y="3735388"/>
            <a:ext cx="6350" cy="16986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56" name="Rectangle 520"/>
          <p:cNvSpPr>
            <a:spLocks noChangeArrowheads="1"/>
          </p:cNvSpPr>
          <p:nvPr/>
        </p:nvSpPr>
        <p:spPr bwMode="auto">
          <a:xfrm>
            <a:off x="5951538" y="3905250"/>
            <a:ext cx="63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57" name="Rectangle 521"/>
          <p:cNvSpPr>
            <a:spLocks noChangeArrowheads="1"/>
          </p:cNvSpPr>
          <p:nvPr/>
        </p:nvSpPr>
        <p:spPr bwMode="auto">
          <a:xfrm>
            <a:off x="5957888" y="3905250"/>
            <a:ext cx="617537"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58" name="Rectangle 522"/>
          <p:cNvSpPr>
            <a:spLocks noChangeArrowheads="1"/>
          </p:cNvSpPr>
          <p:nvPr/>
        </p:nvSpPr>
        <p:spPr bwMode="auto">
          <a:xfrm>
            <a:off x="6575425" y="3735388"/>
            <a:ext cx="6350" cy="16986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59" name="Rectangle 523"/>
          <p:cNvSpPr>
            <a:spLocks noChangeArrowheads="1"/>
          </p:cNvSpPr>
          <p:nvPr/>
        </p:nvSpPr>
        <p:spPr bwMode="auto">
          <a:xfrm>
            <a:off x="6575425" y="3905250"/>
            <a:ext cx="63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60" name="Rectangle 524"/>
          <p:cNvSpPr>
            <a:spLocks noChangeArrowheads="1"/>
          </p:cNvSpPr>
          <p:nvPr/>
        </p:nvSpPr>
        <p:spPr bwMode="auto">
          <a:xfrm>
            <a:off x="6581775" y="3905250"/>
            <a:ext cx="617538"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61" name="Rectangle 525"/>
          <p:cNvSpPr>
            <a:spLocks noChangeArrowheads="1"/>
          </p:cNvSpPr>
          <p:nvPr/>
        </p:nvSpPr>
        <p:spPr bwMode="auto">
          <a:xfrm>
            <a:off x="7199313" y="3735388"/>
            <a:ext cx="6350" cy="16986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62" name="Rectangle 526"/>
          <p:cNvSpPr>
            <a:spLocks noChangeArrowheads="1"/>
          </p:cNvSpPr>
          <p:nvPr/>
        </p:nvSpPr>
        <p:spPr bwMode="auto">
          <a:xfrm>
            <a:off x="7199313" y="3905250"/>
            <a:ext cx="63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63" name="Rectangle 527"/>
          <p:cNvSpPr>
            <a:spLocks noChangeArrowheads="1"/>
          </p:cNvSpPr>
          <p:nvPr/>
        </p:nvSpPr>
        <p:spPr bwMode="auto">
          <a:xfrm>
            <a:off x="7205663" y="3905250"/>
            <a:ext cx="601662"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64" name="Rectangle 528"/>
          <p:cNvSpPr>
            <a:spLocks noChangeArrowheads="1"/>
          </p:cNvSpPr>
          <p:nvPr/>
        </p:nvSpPr>
        <p:spPr bwMode="auto">
          <a:xfrm>
            <a:off x="7807325" y="3735388"/>
            <a:ext cx="6350" cy="16986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65" name="Rectangle 529"/>
          <p:cNvSpPr>
            <a:spLocks noChangeArrowheads="1"/>
          </p:cNvSpPr>
          <p:nvPr/>
        </p:nvSpPr>
        <p:spPr bwMode="auto">
          <a:xfrm>
            <a:off x="7807325" y="3905250"/>
            <a:ext cx="63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66" name="Rectangle 530"/>
          <p:cNvSpPr>
            <a:spLocks noChangeArrowheads="1"/>
          </p:cNvSpPr>
          <p:nvPr/>
        </p:nvSpPr>
        <p:spPr bwMode="auto">
          <a:xfrm>
            <a:off x="7807325" y="3905250"/>
            <a:ext cx="6350" cy="6350"/>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0467" name="Rectangle 531"/>
          <p:cNvSpPr>
            <a:spLocks noChangeArrowheads="1"/>
          </p:cNvSpPr>
          <p:nvPr/>
        </p:nvSpPr>
        <p:spPr bwMode="auto">
          <a:xfrm>
            <a:off x="1404938" y="3911600"/>
            <a:ext cx="25400" cy="122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en-US" sz="800" b="0">
                <a:solidFill>
                  <a:srgbClr val="000000"/>
                </a:solidFill>
                <a:latin typeface="Times New Roman" panose="02020603050405020304" pitchFamily="18" charset="0"/>
              </a:rPr>
              <a:t> </a:t>
            </a:r>
            <a:endParaRPr lang="en-US" altLang="en-US"/>
          </a:p>
        </p:txBody>
      </p:sp>
      <p:graphicFrame>
        <p:nvGraphicFramePr>
          <p:cNvPr id="40469" name="Object 533"/>
          <p:cNvGraphicFramePr>
            <a:graphicFrameLocks noChangeAspect="1"/>
          </p:cNvGraphicFramePr>
          <p:nvPr>
            <p:extLst>
              <p:ext uri="{D42A27DB-BD31-4B8C-83A1-F6EECF244321}">
                <p14:modId xmlns:p14="http://schemas.microsoft.com/office/powerpoint/2010/main" val="926079874"/>
              </p:ext>
            </p:extLst>
          </p:nvPr>
        </p:nvGraphicFramePr>
        <p:xfrm>
          <a:off x="274638" y="2586039"/>
          <a:ext cx="8534400" cy="1447799"/>
        </p:xfrm>
        <a:graphic>
          <a:graphicData uri="http://schemas.openxmlformats.org/presentationml/2006/ole">
            <mc:AlternateContent xmlns:mc="http://schemas.openxmlformats.org/markup-compatibility/2006">
              <mc:Choice xmlns:v="urn:schemas-microsoft-com:vml" Requires="v">
                <p:oleObj spid="_x0000_s2062" name="Document" r:id="rId4" imgW="8715339" imgH="1877334" progId="Word.Document.8">
                  <p:embed/>
                </p:oleObj>
              </mc:Choice>
              <mc:Fallback>
                <p:oleObj name="Document" r:id="rId4" imgW="8715339" imgH="1877334" progId="Word.Document.8">
                  <p:embed/>
                  <p:pic>
                    <p:nvPicPr>
                      <p:cNvPr id="0" name=""/>
                      <p:cNvPicPr>
                        <a:picLocks noChangeAspect="1" noChangeArrowheads="1"/>
                      </p:cNvPicPr>
                      <p:nvPr/>
                    </p:nvPicPr>
                    <p:blipFill>
                      <a:blip r:embed="rId5"/>
                      <a:srcRect l="1366" t="6335" r="21005" b="38986"/>
                      <a:stretch>
                        <a:fillRect/>
                      </a:stretch>
                    </p:blipFill>
                    <p:spPr bwMode="auto">
                      <a:xfrm>
                        <a:off x="274638" y="2586039"/>
                        <a:ext cx="8534400" cy="1447799"/>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183216132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Rectangle 4"/>
          <p:cNvSpPr>
            <a:spLocks noGrp="1" noChangeArrowheads="1"/>
          </p:cNvSpPr>
          <p:nvPr>
            <p:ph type="title"/>
          </p:nvPr>
        </p:nvSpPr>
        <p:spPr/>
        <p:txBody>
          <a:bodyPr/>
          <a:lstStyle/>
          <a:p>
            <a:r>
              <a:rPr lang="en-US" altLang="en-US"/>
              <a:t>Using Correlation -1</a:t>
            </a:r>
          </a:p>
        </p:txBody>
      </p:sp>
      <p:sp>
        <p:nvSpPr>
          <p:cNvPr id="16" name="Content Placeholder 15"/>
          <p:cNvSpPr>
            <a:spLocks noGrp="1"/>
          </p:cNvSpPr>
          <p:nvPr>
            <p:ph idx="1"/>
          </p:nvPr>
        </p:nvSpPr>
        <p:spPr/>
        <p:txBody>
          <a:bodyPr/>
          <a:lstStyle/>
          <a:p>
            <a:pPr marL="114300" indent="-114300" defTabSz="957263">
              <a:tabLst>
                <a:tab pos="1033463" algn="r"/>
                <a:tab pos="1149350" algn="l"/>
                <a:tab pos="2068513" algn="r"/>
                <a:tab pos="2298700" algn="l"/>
              </a:tabLst>
            </a:pPr>
            <a:r>
              <a:rPr lang="en-US" altLang="en-US" dirty="0"/>
              <a:t>The correlation </a:t>
            </a:r>
            <a:r>
              <a:rPr lang="en-US" altLang="en-US" i="1" dirty="0" err="1"/>
              <a:t>r</a:t>
            </a:r>
            <a:r>
              <a:rPr lang="en-US" altLang="en-US" i="1" baseline="-25000" dirty="0" err="1"/>
              <a:t>xy</a:t>
            </a:r>
            <a:r>
              <a:rPr lang="en-US" altLang="en-US" dirty="0"/>
              <a:t> can range from +1 to −1.</a:t>
            </a:r>
          </a:p>
          <a:p>
            <a:pPr marL="457200" lvl="1" indent="-228600" defTabSz="957263">
              <a:tabLst>
                <a:tab pos="1033463" algn="r"/>
                <a:tab pos="1149350" algn="l"/>
                <a:tab pos="2068513" algn="r"/>
                <a:tab pos="2298700" algn="l"/>
              </a:tabLst>
            </a:pPr>
            <a:r>
              <a:rPr lang="en-US" altLang="en-US" dirty="0"/>
              <a:t>Values near +1 imply a strong positive relationship; when </a:t>
            </a:r>
            <a:r>
              <a:rPr lang="en-US" altLang="en-US" i="1" dirty="0"/>
              <a:t>x</a:t>
            </a:r>
            <a:r>
              <a:rPr lang="en-US" altLang="en-US" dirty="0"/>
              <a:t> increases, so does </a:t>
            </a:r>
            <a:r>
              <a:rPr lang="en-US" altLang="en-US" i="1" dirty="0"/>
              <a:t>y</a:t>
            </a:r>
            <a:r>
              <a:rPr lang="en-US" altLang="en-US" dirty="0"/>
              <a:t>.</a:t>
            </a:r>
          </a:p>
          <a:p>
            <a:pPr marL="457200" lvl="1" indent="-228600" defTabSz="957263">
              <a:tabLst>
                <a:tab pos="1033463" algn="r"/>
                <a:tab pos="1149350" algn="l"/>
                <a:tab pos="2068513" algn="r"/>
                <a:tab pos="2298700" algn="l"/>
              </a:tabLst>
            </a:pPr>
            <a:r>
              <a:rPr lang="en-US" altLang="en-US" dirty="0"/>
              <a:t>Values near −1 imply a strong negative relationship; when </a:t>
            </a:r>
            <a:r>
              <a:rPr lang="en-US" altLang="en-US" i="1" dirty="0"/>
              <a:t>x</a:t>
            </a:r>
            <a:r>
              <a:rPr lang="en-US" altLang="en-US" dirty="0"/>
              <a:t> increases, </a:t>
            </a:r>
            <a:r>
              <a:rPr lang="en-US" altLang="en-US" i="1" dirty="0"/>
              <a:t>y</a:t>
            </a:r>
            <a:r>
              <a:rPr lang="en-US" altLang="en-US" dirty="0"/>
              <a:t> decreases.</a:t>
            </a:r>
          </a:p>
          <a:p>
            <a:pPr marL="457200" lvl="1" indent="-228600" defTabSz="957263">
              <a:tabLst>
                <a:tab pos="1033463" algn="r"/>
                <a:tab pos="1149350" algn="l"/>
                <a:tab pos="2068513" algn="r"/>
                <a:tab pos="2298700" algn="l"/>
              </a:tabLst>
            </a:pPr>
            <a:r>
              <a:rPr lang="en-US" altLang="en-US" dirty="0"/>
              <a:t>Values near 0 imply no relationship.</a:t>
            </a:r>
          </a:p>
          <a:p>
            <a:endParaRPr lang="en-US" dirty="0"/>
          </a:p>
          <a:p>
            <a:endParaRPr lang="en-US" dirty="0"/>
          </a:p>
        </p:txBody>
      </p:sp>
      <p:sp>
        <p:nvSpPr>
          <p:cNvPr id="17" name="Picture Placeholder 16"/>
          <p:cNvSpPr>
            <a:spLocks noGrp="1"/>
          </p:cNvSpPr>
          <p:nvPr>
            <p:ph type="pic" sz="quarter" idx="11"/>
          </p:nvPr>
        </p:nvSpPr>
        <p:spPr/>
      </p:sp>
      <p:sp>
        <p:nvSpPr>
          <p:cNvPr id="63491" name="Rectangle 3"/>
          <p:cNvSpPr>
            <a:spLocks noGrp="1" noChangeArrowheads="1"/>
          </p:cNvSpPr>
          <p:nvPr>
            <p:ph type="body" sz="quarter" idx="10"/>
          </p:nvPr>
        </p:nvSpPr>
        <p:spPr/>
        <p:txBody>
          <a:bodyPr/>
          <a:lstStyle/>
          <a:p>
            <a:endParaRPr lang="en-US" altLang="en-US"/>
          </a:p>
          <a:p>
            <a:endParaRPr lang="en-US" altLang="en-US" dirty="0"/>
          </a:p>
        </p:txBody>
      </p:sp>
    </p:spTree>
    <p:extLst>
      <p:ext uri="{BB962C8B-B14F-4D97-AF65-F5344CB8AC3E}">
        <p14:creationId xmlns:p14="http://schemas.microsoft.com/office/powerpoint/2010/main" val="123119755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51" name="Rectangle 15"/>
          <p:cNvSpPr>
            <a:spLocks noGrp="1" noChangeArrowheads="1"/>
          </p:cNvSpPr>
          <p:nvPr>
            <p:ph type="title"/>
          </p:nvPr>
        </p:nvSpPr>
        <p:spPr/>
        <p:txBody>
          <a:bodyPr/>
          <a:lstStyle/>
          <a:p>
            <a:r>
              <a:rPr lang="en-US" altLang="en-US"/>
              <a:t>Using Correlation -2</a:t>
            </a:r>
          </a:p>
        </p:txBody>
      </p:sp>
      <p:sp>
        <p:nvSpPr>
          <p:cNvPr id="2" name="Content Placeholder 1"/>
          <p:cNvSpPr>
            <a:spLocks noGrp="1"/>
          </p:cNvSpPr>
          <p:nvPr>
            <p:ph idx="1"/>
          </p:nvPr>
        </p:nvSpPr>
        <p:spPr>
          <a:xfrm>
            <a:off x="381001" y="1229293"/>
            <a:ext cx="8340968" cy="2199707"/>
          </a:xfrm>
        </p:spPr>
        <p:txBody>
          <a:bodyPr/>
          <a:lstStyle/>
          <a:p>
            <a:pPr defTabSz="957263">
              <a:tabLst>
                <a:tab pos="1033463" algn="r"/>
                <a:tab pos="1149350" algn="l"/>
                <a:tab pos="2068513" algn="r"/>
                <a:tab pos="2298700" algn="l"/>
              </a:tabLst>
            </a:pPr>
            <a:r>
              <a:rPr lang="en-US" altLang="en-US" dirty="0"/>
              <a:t>Correlation is used in the PSP to judge the quality of the linear relation in various historical process data that are used for planning.</a:t>
            </a:r>
          </a:p>
          <a:p>
            <a:pPr defTabSz="957263">
              <a:tabLst>
                <a:tab pos="1033463" algn="r"/>
                <a:tab pos="1149350" algn="l"/>
                <a:tab pos="2068513" algn="r"/>
                <a:tab pos="2298700" algn="l"/>
              </a:tabLst>
            </a:pPr>
            <a:r>
              <a:rPr lang="en-US" altLang="en-US" dirty="0"/>
              <a:t>For this purpose, we use the value of the relation </a:t>
            </a:r>
            <a:r>
              <a:rPr lang="en-US" altLang="en-US" i="1" dirty="0" err="1"/>
              <a:t>r</a:t>
            </a:r>
            <a:r>
              <a:rPr lang="en-US" altLang="en-US" i="1" baseline="-25000" dirty="0" err="1"/>
              <a:t>xy</a:t>
            </a:r>
            <a:r>
              <a:rPr lang="en-US" altLang="en-US" dirty="0"/>
              <a:t> squared, or </a:t>
            </a:r>
            <a:r>
              <a:rPr lang="en-US" altLang="en-US" i="1" dirty="0"/>
              <a:t>r</a:t>
            </a:r>
            <a:r>
              <a:rPr lang="en-US" altLang="en-US" baseline="30000" dirty="0"/>
              <a:t>2</a:t>
            </a:r>
            <a:r>
              <a:rPr lang="en-US" altLang="en-US" dirty="0"/>
              <a:t>.</a:t>
            </a:r>
            <a:endParaRPr lang="en-US" altLang="en-US" i="1" baseline="30000" dirty="0"/>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dirty="0"/>
          </a:p>
        </p:txBody>
      </p:sp>
      <p:graphicFrame>
        <p:nvGraphicFramePr>
          <p:cNvPr id="18" name="Table 17"/>
          <p:cNvGraphicFramePr>
            <a:graphicFrameLocks noGrp="1"/>
          </p:cNvGraphicFramePr>
          <p:nvPr>
            <p:extLst>
              <p:ext uri="{D42A27DB-BD31-4B8C-83A1-F6EECF244321}">
                <p14:modId xmlns:p14="http://schemas.microsoft.com/office/powerpoint/2010/main" val="2416494914"/>
              </p:ext>
            </p:extLst>
          </p:nvPr>
        </p:nvGraphicFramePr>
        <p:xfrm>
          <a:off x="420157" y="2903538"/>
          <a:ext cx="8054975" cy="2235068"/>
        </p:xfrm>
        <a:graphic>
          <a:graphicData uri="http://schemas.openxmlformats.org/drawingml/2006/table">
            <a:tbl>
              <a:tblPr firstRow="1" bandRow="1">
                <a:tableStyleId>{2D5ABB26-0587-4C30-8999-92F81FD0307C}</a:tableStyleId>
              </a:tblPr>
              <a:tblGrid>
                <a:gridCol w="2229909">
                  <a:extLst>
                    <a:ext uri="{9D8B030D-6E8A-4147-A177-3AD203B41FA5}">
                      <a16:colId xmlns:a16="http://schemas.microsoft.com/office/drawing/2014/main" val="20000"/>
                    </a:ext>
                  </a:extLst>
                </a:gridCol>
                <a:gridCol w="5825066">
                  <a:extLst>
                    <a:ext uri="{9D8B030D-6E8A-4147-A177-3AD203B41FA5}">
                      <a16:colId xmlns:a16="http://schemas.microsoft.com/office/drawing/2014/main" val="20001"/>
                    </a:ext>
                  </a:extLst>
                </a:gridCol>
              </a:tblGrid>
              <a:tr h="4775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dirty="0">
                          <a:solidFill>
                            <a:srgbClr val="000000"/>
                          </a:solidFill>
                          <a:latin typeface="Arial" panose="020B0604020202020204" pitchFamily="34" charset="0"/>
                        </a:rPr>
                        <a:t>If </a:t>
                      </a:r>
                      <a:r>
                        <a:rPr lang="en-US" altLang="en-US" sz="1800" i="1" dirty="0">
                          <a:solidFill>
                            <a:srgbClr val="000000"/>
                          </a:solidFill>
                          <a:latin typeface="Arial" panose="020B0604020202020204" pitchFamily="34" charset="0"/>
                        </a:rPr>
                        <a:t>r</a:t>
                      </a:r>
                      <a:r>
                        <a:rPr lang="en-US" altLang="en-US" sz="1800" i="0" baseline="30000" dirty="0">
                          <a:solidFill>
                            <a:srgbClr val="000000"/>
                          </a:solidFill>
                          <a:latin typeface="Arial" panose="020B0604020202020204" pitchFamily="34" charset="0"/>
                        </a:rPr>
                        <a:t>2</a:t>
                      </a:r>
                      <a:r>
                        <a:rPr lang="en-US" altLang="en-US" sz="1800" dirty="0">
                          <a:solidFill>
                            <a:srgbClr val="000000"/>
                          </a:solidFill>
                          <a:latin typeface="Arial" panose="020B0604020202020204" pitchFamily="34" charset="0"/>
                        </a:rPr>
                        <a:t> is…</a:t>
                      </a:r>
                    </a:p>
                  </a:txBody>
                  <a:tcPr marL="102870" marR="102870" marT="51435" marB="51435">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dirty="0">
                          <a:solidFill>
                            <a:srgbClr val="000000"/>
                          </a:solidFill>
                          <a:latin typeface="Arial" panose="020B0604020202020204" pitchFamily="34" charset="0"/>
                        </a:rPr>
                        <a:t>the relationship is…</a:t>
                      </a:r>
                    </a:p>
                  </a:txBody>
                  <a:tcPr marL="102870" marR="102870" marT="51435" marB="51435">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639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b="0" dirty="0">
                          <a:solidFill>
                            <a:srgbClr val="000000"/>
                          </a:solidFill>
                          <a:latin typeface="Arial" panose="020B0604020202020204" pitchFamily="34" charset="0"/>
                        </a:rPr>
                        <a:t> .9 </a:t>
                      </a:r>
                      <a:r>
                        <a:rPr lang="en-US" altLang="en-US" sz="1600" b="0" dirty="0">
                          <a:solidFill>
                            <a:srgbClr val="000000"/>
                          </a:solidFill>
                          <a:latin typeface="Symbol" panose="05050102010706020507" pitchFamily="18" charset="2"/>
                        </a:rPr>
                        <a:t>£ </a:t>
                      </a:r>
                      <a:r>
                        <a:rPr lang="en-US" altLang="en-US" sz="1800" i="1" dirty="0">
                          <a:solidFill>
                            <a:srgbClr val="000000"/>
                          </a:solidFill>
                          <a:latin typeface="Arial" panose="020B0604020202020204" pitchFamily="34" charset="0"/>
                        </a:rPr>
                        <a:t>r</a:t>
                      </a:r>
                      <a:r>
                        <a:rPr lang="en-US" altLang="en-US" sz="1800" i="0" baseline="30000" dirty="0">
                          <a:solidFill>
                            <a:srgbClr val="000000"/>
                          </a:solidFill>
                          <a:latin typeface="Arial" panose="020B0604020202020204" pitchFamily="34" charset="0"/>
                        </a:rPr>
                        <a:t>2</a:t>
                      </a:r>
                      <a:endParaRPr lang="en-US" altLang="en-US" sz="1800" b="0" i="1" baseline="30000" dirty="0">
                        <a:solidFill>
                          <a:srgbClr val="000000"/>
                        </a:solidFill>
                        <a:latin typeface="Arial" panose="020B0604020202020204" pitchFamily="34" charset="0"/>
                      </a:endParaRPr>
                    </a:p>
                  </a:txBody>
                  <a:tcPr marR="0" marT="91440" marB="0">
                    <a:lnR w="12700" cap="flat" cmpd="sng" algn="ctr">
                      <a:solidFill>
                        <a:scrgbClr r="0" g="0" b="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b="0" dirty="0">
                          <a:solidFill>
                            <a:srgbClr val="000000"/>
                          </a:solidFill>
                          <a:latin typeface="Arial" panose="020B0604020202020204" pitchFamily="34" charset="0"/>
                        </a:rPr>
                        <a:t>predictive, use it with high confidence</a:t>
                      </a:r>
                    </a:p>
                  </a:txBody>
                  <a:tcPr marR="0" marT="91440" marB="0">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639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b="0" dirty="0">
                          <a:solidFill>
                            <a:srgbClr val="000000"/>
                          </a:solidFill>
                          <a:latin typeface="Arial" panose="020B0604020202020204" pitchFamily="34" charset="0"/>
                        </a:rPr>
                        <a:t> .7 </a:t>
                      </a:r>
                      <a:r>
                        <a:rPr lang="en-US" altLang="en-US" sz="1600" b="0" dirty="0">
                          <a:solidFill>
                            <a:srgbClr val="000000"/>
                          </a:solidFill>
                          <a:latin typeface="Symbol" panose="05050102010706020507" pitchFamily="18" charset="2"/>
                        </a:rPr>
                        <a:t>£ </a:t>
                      </a:r>
                      <a:r>
                        <a:rPr lang="en-US" altLang="en-US" sz="1800" i="1" dirty="0">
                          <a:solidFill>
                            <a:srgbClr val="000000"/>
                          </a:solidFill>
                          <a:latin typeface="Arial" panose="020B0604020202020204" pitchFamily="34" charset="0"/>
                        </a:rPr>
                        <a:t>r</a:t>
                      </a:r>
                      <a:r>
                        <a:rPr lang="en-US" altLang="en-US" sz="1800" i="0" baseline="30000" dirty="0">
                          <a:solidFill>
                            <a:srgbClr val="000000"/>
                          </a:solidFill>
                          <a:latin typeface="Arial" panose="020B0604020202020204" pitchFamily="34" charset="0"/>
                        </a:rPr>
                        <a:t>2</a:t>
                      </a:r>
                      <a:r>
                        <a:rPr lang="en-US" altLang="en-US" sz="1800" b="0" i="1" baseline="30000" dirty="0">
                          <a:solidFill>
                            <a:srgbClr val="000000"/>
                          </a:solidFill>
                          <a:latin typeface="Arial" panose="020B0604020202020204" pitchFamily="34" charset="0"/>
                        </a:rPr>
                        <a:t> </a:t>
                      </a:r>
                      <a:r>
                        <a:rPr lang="en-US" altLang="en-US" sz="1800" b="0" dirty="0">
                          <a:solidFill>
                            <a:srgbClr val="000000"/>
                          </a:solidFill>
                          <a:latin typeface="Arial" panose="020B0604020202020204" pitchFamily="34" charset="0"/>
                        </a:rPr>
                        <a:t>&lt; .9</a:t>
                      </a:r>
                    </a:p>
                  </a:txBody>
                  <a:tcPr marR="0" marT="91440" marB="0">
                    <a:lnR w="12700" cap="flat" cmpd="sng" algn="ctr">
                      <a:solidFill>
                        <a:scrgbClr r="0" g="0" b="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b="0" dirty="0">
                          <a:solidFill>
                            <a:srgbClr val="000000"/>
                          </a:solidFill>
                          <a:latin typeface="Arial" panose="020B0604020202020204" pitchFamily="34" charset="0"/>
                        </a:rPr>
                        <a:t>strong and can be used for planning</a:t>
                      </a:r>
                    </a:p>
                  </a:txBody>
                  <a:tcPr marR="0" marT="91440" marB="0">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639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b="0" dirty="0">
                          <a:solidFill>
                            <a:srgbClr val="000000"/>
                          </a:solidFill>
                          <a:latin typeface="Arial" panose="020B0604020202020204" pitchFamily="34" charset="0"/>
                        </a:rPr>
                        <a:t> .5 </a:t>
                      </a:r>
                      <a:r>
                        <a:rPr lang="en-US" altLang="en-US" sz="1600" b="0" dirty="0">
                          <a:solidFill>
                            <a:srgbClr val="000000"/>
                          </a:solidFill>
                          <a:latin typeface="Symbol" panose="05050102010706020507" pitchFamily="18" charset="2"/>
                        </a:rPr>
                        <a:t>£</a:t>
                      </a:r>
                      <a:r>
                        <a:rPr lang="en-US" altLang="en-US" sz="1800" b="0" dirty="0">
                          <a:solidFill>
                            <a:srgbClr val="000000"/>
                          </a:solidFill>
                          <a:latin typeface="Arial" panose="020B0604020202020204" pitchFamily="34" charset="0"/>
                        </a:rPr>
                        <a:t> </a:t>
                      </a:r>
                      <a:r>
                        <a:rPr lang="en-US" altLang="en-US" sz="1800" i="1" dirty="0">
                          <a:solidFill>
                            <a:srgbClr val="000000"/>
                          </a:solidFill>
                          <a:latin typeface="Arial" panose="020B0604020202020204" pitchFamily="34" charset="0"/>
                        </a:rPr>
                        <a:t>r</a:t>
                      </a:r>
                      <a:r>
                        <a:rPr lang="en-US" altLang="en-US" sz="1800" i="0" baseline="30000" dirty="0">
                          <a:solidFill>
                            <a:srgbClr val="000000"/>
                          </a:solidFill>
                          <a:latin typeface="Arial" panose="020B0604020202020204" pitchFamily="34" charset="0"/>
                        </a:rPr>
                        <a:t>2</a:t>
                      </a:r>
                      <a:r>
                        <a:rPr lang="en-US" altLang="en-US" sz="1800" b="0" i="1" baseline="30000" dirty="0">
                          <a:solidFill>
                            <a:srgbClr val="000000"/>
                          </a:solidFill>
                          <a:latin typeface="Arial" panose="020B0604020202020204" pitchFamily="34" charset="0"/>
                        </a:rPr>
                        <a:t> </a:t>
                      </a:r>
                      <a:r>
                        <a:rPr lang="en-US" altLang="en-US" sz="1800" b="0" dirty="0">
                          <a:solidFill>
                            <a:srgbClr val="000000"/>
                          </a:solidFill>
                          <a:latin typeface="Arial" panose="020B0604020202020204" pitchFamily="34" charset="0"/>
                        </a:rPr>
                        <a:t>&lt; .7</a:t>
                      </a:r>
                    </a:p>
                  </a:txBody>
                  <a:tcPr marR="0" marT="91440" marB="0">
                    <a:lnR w="12700" cap="flat" cmpd="sng" algn="ctr">
                      <a:solidFill>
                        <a:scrgbClr r="0" g="0" b="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b="0" dirty="0">
                          <a:solidFill>
                            <a:srgbClr val="000000"/>
                          </a:solidFill>
                          <a:latin typeface="Arial" panose="020B0604020202020204" pitchFamily="34" charset="0"/>
                        </a:rPr>
                        <a:t>adequate for planning, but with caution</a:t>
                      </a:r>
                    </a:p>
                  </a:txBody>
                  <a:tcPr marR="0" marT="91440" marB="0">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237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i="1" dirty="0">
                          <a:solidFill>
                            <a:srgbClr val="000000"/>
                          </a:solidFill>
                          <a:latin typeface="Arial" panose="020B0604020202020204" pitchFamily="34" charset="0"/>
                        </a:rPr>
                        <a:t>r</a:t>
                      </a:r>
                      <a:r>
                        <a:rPr lang="en-US" altLang="en-US" sz="1800" i="0" baseline="30000" dirty="0">
                          <a:solidFill>
                            <a:srgbClr val="000000"/>
                          </a:solidFill>
                          <a:latin typeface="Arial" panose="020B0604020202020204" pitchFamily="34" charset="0"/>
                        </a:rPr>
                        <a:t>2</a:t>
                      </a:r>
                      <a:r>
                        <a:rPr lang="en-US" altLang="en-US" sz="1800" b="0" i="1" baseline="30000" dirty="0">
                          <a:solidFill>
                            <a:srgbClr val="000000"/>
                          </a:solidFill>
                          <a:latin typeface="Arial" panose="020B0604020202020204" pitchFamily="34" charset="0"/>
                        </a:rPr>
                        <a:t> </a:t>
                      </a:r>
                      <a:r>
                        <a:rPr lang="en-US" altLang="en-US" sz="1800" b="0" dirty="0">
                          <a:solidFill>
                            <a:srgbClr val="000000"/>
                          </a:solidFill>
                          <a:latin typeface="Arial" panose="020B0604020202020204" pitchFamily="34" charset="0"/>
                        </a:rPr>
                        <a:t>&lt; .5</a:t>
                      </a:r>
                    </a:p>
                  </a:txBody>
                  <a:tcPr marR="0" marT="91440" marB="0">
                    <a:lnR w="12700" cap="flat" cmpd="sng" algn="ctr">
                      <a:solidFill>
                        <a:scrgbClr r="0" g="0" b="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b="0" dirty="0">
                          <a:solidFill>
                            <a:srgbClr val="000000"/>
                          </a:solidFill>
                          <a:latin typeface="Arial" panose="020B0604020202020204" pitchFamily="34" charset="0"/>
                        </a:rPr>
                        <a:t>not reliable for planning purposes</a:t>
                      </a:r>
                    </a:p>
                  </a:txBody>
                  <a:tcPr marR="0" marT="91440" marB="0">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91456216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9" name="Rectangle 5"/>
          <p:cNvSpPr>
            <a:spLocks noGrp="1" noChangeArrowheads="1"/>
          </p:cNvSpPr>
          <p:nvPr>
            <p:ph type="title"/>
          </p:nvPr>
        </p:nvSpPr>
        <p:spPr/>
        <p:txBody>
          <a:bodyPr/>
          <a:lstStyle/>
          <a:p>
            <a:r>
              <a:rPr lang="en-US" altLang="en-US"/>
              <a:t>Limitations of Correlation</a:t>
            </a:r>
          </a:p>
        </p:txBody>
      </p:sp>
      <p:sp>
        <p:nvSpPr>
          <p:cNvPr id="2" name="Content Placeholder 1"/>
          <p:cNvSpPr>
            <a:spLocks noGrp="1"/>
          </p:cNvSpPr>
          <p:nvPr>
            <p:ph idx="1"/>
          </p:nvPr>
        </p:nvSpPr>
        <p:spPr/>
        <p:txBody>
          <a:bodyPr/>
          <a:lstStyle/>
          <a:p>
            <a:pPr defTabSz="957263">
              <a:tabLst>
                <a:tab pos="1033463" algn="r"/>
                <a:tab pos="1149350" algn="l"/>
                <a:tab pos="2068513" algn="r"/>
                <a:tab pos="2298700" algn="l"/>
              </a:tabLst>
            </a:pPr>
            <a:r>
              <a:rPr lang="en-US" altLang="en-US" dirty="0"/>
              <a:t>Correlation does not imply cause and effect.</a:t>
            </a:r>
          </a:p>
          <a:p>
            <a:pPr defTabSz="957263">
              <a:tabLst>
                <a:tab pos="1033463" algn="r"/>
                <a:tab pos="1149350" algn="l"/>
                <a:tab pos="2068513" algn="r"/>
                <a:tab pos="2298700" algn="l"/>
              </a:tabLst>
            </a:pPr>
            <a:endParaRPr lang="en-US" altLang="en-US" dirty="0"/>
          </a:p>
          <a:p>
            <a:pPr defTabSz="957263">
              <a:tabLst>
                <a:tab pos="1033463" algn="r"/>
                <a:tab pos="1149350" algn="l"/>
                <a:tab pos="2068513" algn="r"/>
                <a:tab pos="2298700" algn="l"/>
              </a:tabLst>
            </a:pPr>
            <a:r>
              <a:rPr lang="en-US" altLang="en-US" dirty="0"/>
              <a:t>A strong correlation may be coincidental.</a:t>
            </a:r>
          </a:p>
          <a:p>
            <a:pPr defTabSz="957263">
              <a:tabLst>
                <a:tab pos="1033463" algn="r"/>
                <a:tab pos="1149350" algn="l"/>
                <a:tab pos="2068513" algn="r"/>
                <a:tab pos="2298700" algn="l"/>
              </a:tabLst>
            </a:pPr>
            <a:endParaRPr lang="en-US" altLang="en-US" sz="1600" dirty="0"/>
          </a:p>
          <a:p>
            <a:pPr defTabSz="957263">
              <a:tabLst>
                <a:tab pos="1033463" algn="r"/>
                <a:tab pos="1149350" algn="l"/>
                <a:tab pos="2068513" algn="r"/>
                <a:tab pos="2298700" algn="l"/>
              </a:tabLst>
            </a:pPr>
            <a:endParaRPr lang="en-US" altLang="en-US" dirty="0"/>
          </a:p>
          <a:p>
            <a:pPr defTabSz="957263">
              <a:tabLst>
                <a:tab pos="1033463" algn="r"/>
                <a:tab pos="1149350" algn="l"/>
                <a:tab pos="2068513" algn="r"/>
                <a:tab pos="2298700" algn="l"/>
              </a:tabLst>
            </a:pPr>
            <a:endParaRPr lang="en-US" altLang="en-US" dirty="0"/>
          </a:p>
          <a:p>
            <a:pPr defTabSz="957263">
              <a:tabLst>
                <a:tab pos="1033463" algn="r"/>
                <a:tab pos="1149350" algn="l"/>
                <a:tab pos="2068513" algn="r"/>
                <a:tab pos="2298700" algn="l"/>
              </a:tabLst>
            </a:pPr>
            <a:r>
              <a:rPr lang="en-US" altLang="en-US" dirty="0"/>
              <a:t>Many coincidental correlations may be found in historical process data.</a:t>
            </a:r>
          </a:p>
          <a:p>
            <a:pPr defTabSz="957263">
              <a:tabLst>
                <a:tab pos="1033463" algn="r"/>
                <a:tab pos="1149350" algn="l"/>
                <a:tab pos="2068513" algn="r"/>
                <a:tab pos="2298700" algn="l"/>
              </a:tabLst>
            </a:pPr>
            <a:endParaRPr lang="en-US" altLang="en-US" dirty="0"/>
          </a:p>
          <a:p>
            <a:pPr defTabSz="957263">
              <a:tabLst>
                <a:tab pos="1033463" algn="r"/>
                <a:tab pos="1149350" algn="l"/>
                <a:tab pos="2068513" algn="r"/>
                <a:tab pos="2298700" algn="l"/>
              </a:tabLst>
            </a:pPr>
            <a:r>
              <a:rPr lang="en-US" altLang="en-US" dirty="0"/>
              <a:t>To use a correlation, you must understand the cause-and-effect relationship in the process.</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
        <p:nvSpPr>
          <p:cNvPr id="67588" name="Rectangle 4"/>
          <p:cNvSpPr>
            <a:spLocks noChangeArrowheads="1"/>
          </p:cNvSpPr>
          <p:nvPr/>
        </p:nvSpPr>
        <p:spPr bwMode="auto">
          <a:xfrm>
            <a:off x="384705" y="2590798"/>
            <a:ext cx="6223000" cy="1202267"/>
          </a:xfrm>
          <a:prstGeom prst="rect">
            <a:avLst/>
          </a:prstGeom>
          <a:solidFill>
            <a:schemeClr val="accent1"/>
          </a:solidFill>
          <a:ln w="12700">
            <a:solidFill>
              <a:schemeClr val="bg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274320" tIns="54864" rIns="103584" bIns="51793" anchor="ctr"/>
          <a:lstStyle>
            <a:lvl1pPr defTabSz="1028700" eaLnBrk="0" hangingPunct="0">
              <a:defRPr sz="2400">
                <a:solidFill>
                  <a:schemeClr val="tx1"/>
                </a:solidFill>
                <a:latin typeface="Times New Roman" panose="02020603050405020304" pitchFamily="18" charset="0"/>
              </a:defRPr>
            </a:lvl1pPr>
            <a:lvl2pPr marL="514350" defTabSz="1028700" eaLnBrk="0" hangingPunct="0">
              <a:defRPr sz="2400">
                <a:solidFill>
                  <a:schemeClr val="tx1"/>
                </a:solidFill>
                <a:latin typeface="Times New Roman" panose="02020603050405020304" pitchFamily="18" charset="0"/>
              </a:defRPr>
            </a:lvl2pPr>
            <a:lvl3pPr marL="1028700" defTabSz="1028700" eaLnBrk="0" hangingPunct="0">
              <a:defRPr sz="2400">
                <a:solidFill>
                  <a:schemeClr val="tx1"/>
                </a:solidFill>
                <a:latin typeface="Times New Roman" panose="02020603050405020304" pitchFamily="18" charset="0"/>
              </a:defRPr>
            </a:lvl3pPr>
            <a:lvl4pPr marL="1543050" defTabSz="1028700" eaLnBrk="0" hangingPunct="0">
              <a:defRPr sz="2400">
                <a:solidFill>
                  <a:schemeClr val="tx1"/>
                </a:solidFill>
                <a:latin typeface="Times New Roman" panose="02020603050405020304" pitchFamily="18" charset="0"/>
              </a:defRPr>
            </a:lvl4pPr>
            <a:lvl5pPr marL="2057400" defTabSz="1028700" eaLnBrk="0" hangingPunct="0">
              <a:defRPr sz="2400">
                <a:solidFill>
                  <a:schemeClr val="tx1"/>
                </a:solidFill>
                <a:latin typeface="Times New Roman" panose="02020603050405020304" pitchFamily="18" charset="0"/>
              </a:defRPr>
            </a:lvl5pPr>
            <a:lvl6pPr marL="2514600" defTabSz="1028700" eaLnBrk="0" fontAlgn="base" hangingPunct="0">
              <a:spcBef>
                <a:spcPct val="0"/>
              </a:spcBef>
              <a:spcAft>
                <a:spcPct val="0"/>
              </a:spcAft>
              <a:defRPr sz="2400">
                <a:solidFill>
                  <a:schemeClr val="tx1"/>
                </a:solidFill>
                <a:latin typeface="Times New Roman" panose="02020603050405020304" pitchFamily="18" charset="0"/>
              </a:defRPr>
            </a:lvl6pPr>
            <a:lvl7pPr marL="2971800" defTabSz="1028700" eaLnBrk="0" fontAlgn="base" hangingPunct="0">
              <a:spcBef>
                <a:spcPct val="0"/>
              </a:spcBef>
              <a:spcAft>
                <a:spcPct val="0"/>
              </a:spcAft>
              <a:defRPr sz="2400">
                <a:solidFill>
                  <a:schemeClr val="tx1"/>
                </a:solidFill>
                <a:latin typeface="Times New Roman" panose="02020603050405020304" pitchFamily="18" charset="0"/>
              </a:defRPr>
            </a:lvl7pPr>
            <a:lvl8pPr marL="3429000" defTabSz="1028700" eaLnBrk="0" fontAlgn="base" hangingPunct="0">
              <a:spcBef>
                <a:spcPct val="0"/>
              </a:spcBef>
              <a:spcAft>
                <a:spcPct val="0"/>
              </a:spcAft>
              <a:defRPr sz="2400">
                <a:solidFill>
                  <a:schemeClr val="tx1"/>
                </a:solidFill>
                <a:latin typeface="Times New Roman" panose="02020603050405020304" pitchFamily="18" charset="0"/>
              </a:defRPr>
            </a:lvl8pPr>
            <a:lvl9pPr marL="3886200" defTabSz="1028700" eaLnBrk="0" fontAlgn="base" hangingPunct="0">
              <a:spcBef>
                <a:spcPct val="0"/>
              </a:spcBef>
              <a:spcAft>
                <a:spcPct val="0"/>
              </a:spcAft>
              <a:defRPr sz="2400">
                <a:solidFill>
                  <a:schemeClr val="tx1"/>
                </a:solidFill>
                <a:latin typeface="Times New Roman" panose="02020603050405020304" pitchFamily="18" charset="0"/>
              </a:defRPr>
            </a:lvl9pPr>
          </a:lstStyle>
          <a:p>
            <a:pPr>
              <a:lnSpc>
                <a:spcPts val="2400"/>
              </a:lnSpc>
            </a:pPr>
            <a:r>
              <a:rPr lang="en-US" altLang="en-US" sz="2000" dirty="0">
                <a:solidFill>
                  <a:schemeClr val="bg1"/>
                </a:solidFill>
                <a:latin typeface="Arial" panose="020B0604020202020204" pitchFamily="34" charset="0"/>
              </a:rPr>
              <a:t>From 1840 to 1960, no U.S. president elected in a year ending in zero survived his presidency. Coincidence or...?</a:t>
            </a:r>
          </a:p>
        </p:txBody>
      </p:sp>
    </p:spTree>
    <p:extLst>
      <p:ext uri="{BB962C8B-B14F-4D97-AF65-F5344CB8AC3E}">
        <p14:creationId xmlns:p14="http://schemas.microsoft.com/office/powerpoint/2010/main" val="1788664648"/>
      </p:ext>
    </p:extLst>
  </p:cSld>
  <p:clrMapOvr>
    <a:masterClrMapping/>
  </p:clrMapOvr>
  <p:transition/>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SEI_template.potx</Template>
  <TotalTime>162</TotalTime>
  <Words>1231</Words>
  <Application>Microsoft Office PowerPoint</Application>
  <PresentationFormat>On-screen Show (4:3)</PresentationFormat>
  <Paragraphs>227</Paragraphs>
  <Slides>18</Slides>
  <Notes>17</Notes>
  <HiddenSlides>0</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2</vt:i4>
      </vt:variant>
      <vt:variant>
        <vt:lpstr>Slide Titles</vt:lpstr>
      </vt:variant>
      <vt:variant>
        <vt:i4>18</vt:i4>
      </vt:variant>
    </vt:vector>
  </HeadingPairs>
  <TitlesOfParts>
    <vt:vector size="31" baseType="lpstr">
      <vt:lpstr>Arial</vt:lpstr>
      <vt:lpstr>Bauer Bodoni</vt:lpstr>
      <vt:lpstr>Bodoni Bd BT</vt:lpstr>
      <vt:lpstr>Calibri</vt:lpstr>
      <vt:lpstr>Century Schoolbook</vt:lpstr>
      <vt:lpstr>Symbol</vt:lpstr>
      <vt:lpstr>Times</vt:lpstr>
      <vt:lpstr>Times New Roman</vt:lpstr>
      <vt:lpstr>Univers 45 Light</vt:lpstr>
      <vt:lpstr>SEI_template</vt:lpstr>
      <vt:lpstr>1_SEI_template</vt:lpstr>
      <vt:lpstr>Document</vt:lpstr>
      <vt:lpstr>Equation</vt:lpstr>
      <vt:lpstr>Personal Software  ProcessSM for Engineers:  Part I  </vt:lpstr>
      <vt:lpstr>Document Markings</vt:lpstr>
      <vt:lpstr>Workshop Objectives</vt:lpstr>
      <vt:lpstr>Program 7F Requirements -1</vt:lpstr>
      <vt:lpstr>Program 7F Requirements -2</vt:lpstr>
      <vt:lpstr>Program 7F Requirements -3</vt:lpstr>
      <vt:lpstr>Using Correlation -1</vt:lpstr>
      <vt:lpstr>Using Correlation -2</vt:lpstr>
      <vt:lpstr>Limitations of Correlation</vt:lpstr>
      <vt:lpstr>Calculating Correlation</vt:lpstr>
      <vt:lpstr>Regression Parameter: β1</vt:lpstr>
      <vt:lpstr>Regression Parameter: β0</vt:lpstr>
      <vt:lpstr>Projection: yk</vt:lpstr>
      <vt:lpstr>Assignment Instructions -1</vt:lpstr>
      <vt:lpstr>Assignment Instructions -2</vt:lpstr>
      <vt:lpstr>PSP 1.1 Evaluation Criteria</vt:lpstr>
      <vt:lpstr>General Guidelines -1</vt:lpstr>
      <vt:lpstr>General Guidelines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kurt60</dc:creator>
  <cp:lastModifiedBy>Sheela Nath</cp:lastModifiedBy>
  <cp:revision>18</cp:revision>
  <cp:lastPrinted>2015-11-05T19:18:24Z</cp:lastPrinted>
  <dcterms:created xsi:type="dcterms:W3CDTF">2018-04-24T19:07:40Z</dcterms:created>
  <dcterms:modified xsi:type="dcterms:W3CDTF">2020-04-22T20:43:47Z</dcterms:modified>
</cp:coreProperties>
</file>